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27" d="100"/>
          <a:sy n="27" d="100"/>
        </p:scale>
        <p:origin x="18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0E287-3FAB-44EF-9CE9-054280C14A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6DA57-5E54-40A6-9B84-D3C6DC1183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8616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0E287-3FAB-44EF-9CE9-054280C14A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6DA57-5E54-40A6-9B84-D3C6DC1183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26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0E287-3FAB-44EF-9CE9-054280C14A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6DA57-5E54-40A6-9B84-D3C6DC1183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300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0E287-3FAB-44EF-9CE9-054280C14A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6DA57-5E54-40A6-9B84-D3C6DC1183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684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0E287-3FAB-44EF-9CE9-054280C14A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6DA57-5E54-40A6-9B84-D3C6DC1183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7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0E287-3FAB-44EF-9CE9-054280C14A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6DA57-5E54-40A6-9B84-D3C6DC1183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075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0E287-3FAB-44EF-9CE9-054280C14A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6DA57-5E54-40A6-9B84-D3C6DC1183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3210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0E287-3FAB-44EF-9CE9-054280C14A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6DA57-5E54-40A6-9B84-D3C6DC1183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201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0E287-3FAB-44EF-9CE9-054280C14A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6DA57-5E54-40A6-9B84-D3C6DC1183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9316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0E287-3FAB-44EF-9CE9-054280C14A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6DA57-5E54-40A6-9B84-D3C6DC1183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3275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0E287-3FAB-44EF-9CE9-054280C14A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6DA57-5E54-40A6-9B84-D3C6DC1183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5551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0E287-3FAB-44EF-9CE9-054280C14A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6DA57-5E54-40A6-9B84-D3C6DC1183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9467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85BB4B7-84F3-4EB5-B662-EDECE5DCEA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9582912"/>
            <a:ext cx="11658600" cy="1995348"/>
          </a:xfrm>
        </p:spPr>
        <p:txBody>
          <a:bodyPr/>
          <a:lstStyle/>
          <a:p>
            <a:r>
              <a:rPr lang="ko-KR" altLang="en-US"/>
              <a:t>標題</a:t>
            </a:r>
            <a:endParaRPr kumimoji="1" lang="ja-JP" altLang="en-US" dirty="0"/>
          </a:p>
        </p:txBody>
      </p:sp>
      <p:sp>
        <p:nvSpPr>
          <p:cNvPr id="5" name="字幕 2">
            <a:extLst>
              <a:ext uri="{FF2B5EF4-FFF2-40B4-BE49-F238E27FC236}">
                <a16:creationId xmlns:a16="http://schemas.microsoft.com/office/drawing/2014/main" id="{B2917BDB-BFB2-43BA-8AF2-1FF63BF166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>
            <a:normAutofit/>
          </a:bodyPr>
          <a:lstStyle/>
          <a:p>
            <a:r>
              <a:rPr kumimoji="1" lang="en-US" altLang="ja-JP" sz="4800" dirty="0"/>
              <a:t>TEXT </a:t>
            </a:r>
            <a:r>
              <a:rPr kumimoji="1" lang="en-US" altLang="ja-JP" sz="4800" dirty="0" err="1"/>
              <a:t>TEXT</a:t>
            </a:r>
            <a:r>
              <a:rPr kumimoji="1" lang="en-US" altLang="ja-JP" sz="4800" dirty="0"/>
              <a:t> </a:t>
            </a:r>
            <a:r>
              <a:rPr kumimoji="1" lang="en-US" altLang="ja-JP" sz="4800" dirty="0" err="1"/>
              <a:t>TEXT</a:t>
            </a:r>
            <a:r>
              <a:rPr kumimoji="1" lang="en-US" altLang="ja-JP" sz="4800" dirty="0"/>
              <a:t> </a:t>
            </a:r>
            <a:r>
              <a:rPr kumimoji="1" lang="en-US" altLang="ja-JP" sz="4800" dirty="0" err="1"/>
              <a:t>TEXT</a:t>
            </a:r>
            <a:r>
              <a:rPr kumimoji="1" lang="en-US" altLang="ja-JP" sz="4800" dirty="0"/>
              <a:t> </a:t>
            </a:r>
            <a:r>
              <a:rPr kumimoji="1" lang="en-US" altLang="ja-JP" sz="4800" dirty="0" err="1"/>
              <a:t>TEXT</a:t>
            </a:r>
            <a:r>
              <a:rPr kumimoji="1" lang="en-US" altLang="ja-JP" sz="4800" dirty="0"/>
              <a:t> </a:t>
            </a:r>
          </a:p>
          <a:p>
            <a:r>
              <a:rPr lang="en-US" altLang="ja-JP" sz="4800" dirty="0"/>
              <a:t>TEXT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endParaRPr lang="ja-JP" altLang="en-US" sz="4800" dirty="0"/>
          </a:p>
          <a:p>
            <a:endParaRPr kumimoji="1" lang="en-US" altLang="ja-JP" sz="4800" dirty="0"/>
          </a:p>
          <a:p>
            <a:r>
              <a:rPr lang="en-US" altLang="ja-JP" sz="4800" dirty="0"/>
              <a:t>TEXT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endParaRPr lang="ja-JP" altLang="en-US" sz="4800" dirty="0"/>
          </a:p>
          <a:p>
            <a:r>
              <a:rPr lang="en-US" altLang="ja-JP" sz="4800" dirty="0"/>
              <a:t>TEXT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endParaRPr lang="ja-JP" altLang="en-US" sz="4800" dirty="0"/>
          </a:p>
          <a:p>
            <a:r>
              <a:rPr lang="en-US" altLang="ja-JP" sz="4800" dirty="0"/>
              <a:t>TEXT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endParaRPr lang="ja-JP" altLang="en-US" sz="4800" dirty="0"/>
          </a:p>
          <a:p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16950615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26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標題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標題</dc:title>
  <dc:creator>TTDESIGN</dc:creator>
  <cp:lastModifiedBy>TTDESIGN</cp:lastModifiedBy>
  <cp:revision>1</cp:revision>
  <dcterms:created xsi:type="dcterms:W3CDTF">2019-12-25T08:42:54Z</dcterms:created>
  <dcterms:modified xsi:type="dcterms:W3CDTF">2019-12-25T08:44:40Z</dcterms:modified>
</cp:coreProperties>
</file>