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27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21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75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12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49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14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95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42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915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7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6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D931-6068-489E-B7AD-32BCD39DF17E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BA938-66E6-4A8A-A034-EF53084FD1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03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DC738C-B18D-4739-92AE-3EF27C712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9660765"/>
            <a:ext cx="11658600" cy="1917495"/>
          </a:xfrm>
        </p:spPr>
        <p:txBody>
          <a:bodyPr>
            <a:normAutofit/>
          </a:bodyPr>
          <a:lstStyle/>
          <a:p>
            <a:r>
              <a:rPr lang="ja-JP" altLang="en-US" sz="9600" b="1" dirty="0">
                <a:latin typeface="ヒラギノ"/>
              </a:rPr>
              <a:t>职称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C7F8EDB-1092-4A96-8BC9-1686145BA3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</a:pP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endParaRPr lang="en-US" altLang="ja-JP" sz="4400" dirty="0"/>
          </a:p>
          <a:p>
            <a:pPr algn="l">
              <a:lnSpc>
                <a:spcPct val="100000"/>
              </a:lnSpc>
            </a:pPr>
            <a:endParaRPr lang="en-US" altLang="ja-JP" sz="4400" dirty="0"/>
          </a:p>
          <a:p>
            <a:pPr algn="l">
              <a:lnSpc>
                <a:spcPct val="100000"/>
              </a:lnSpc>
            </a:pP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ja-JP" altLang="en-US" sz="4400" dirty="0"/>
              <a:t> </a:t>
            </a:r>
            <a:r>
              <a:rPr lang="en-US" altLang="ja-JP" sz="4400" dirty="0"/>
              <a:t>TEXT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r>
              <a:rPr lang="en-US" altLang="ja-JP" sz="4400" dirty="0"/>
              <a:t> </a:t>
            </a:r>
            <a:r>
              <a:rPr lang="en-US" altLang="ja-JP" sz="4400" dirty="0" err="1"/>
              <a:t>TEXT</a:t>
            </a:r>
            <a:endParaRPr lang="ja-JP" altLang="en-US" sz="44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1596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29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ヒラギノ</vt:lpstr>
      <vt:lpstr>Arial</vt:lpstr>
      <vt:lpstr>Calibri</vt:lpstr>
      <vt:lpstr>Calibri Light</vt:lpstr>
      <vt:lpstr>Office テーマ</vt:lpstr>
      <vt:lpstr>职称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</dc:title>
  <dc:creator>TTDESIGN</dc:creator>
  <cp:lastModifiedBy>TTDESIGN</cp:lastModifiedBy>
  <cp:revision>1</cp:revision>
  <dcterms:created xsi:type="dcterms:W3CDTF">2019-12-25T08:26:38Z</dcterms:created>
  <dcterms:modified xsi:type="dcterms:W3CDTF">2019-12-25T08:28:43Z</dcterms:modified>
</cp:coreProperties>
</file>