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47" d="100"/>
          <a:sy n="47" d="100"/>
        </p:scale>
        <p:origin x="12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1467-D013-48EC-A260-C68E657093E9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025-66B1-46B5-B627-661D8AEEC3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734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1467-D013-48EC-A260-C68E657093E9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025-66B1-46B5-B627-661D8AEEC3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45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1467-D013-48EC-A260-C68E657093E9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025-66B1-46B5-B627-661D8AEEC3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868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1467-D013-48EC-A260-C68E657093E9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025-66B1-46B5-B627-661D8AEEC3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229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1467-D013-48EC-A260-C68E657093E9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025-66B1-46B5-B627-661D8AEEC3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3770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1467-D013-48EC-A260-C68E657093E9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025-66B1-46B5-B627-661D8AEEC3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637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1467-D013-48EC-A260-C68E657093E9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025-66B1-46B5-B627-661D8AEEC3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074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1467-D013-48EC-A260-C68E657093E9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025-66B1-46B5-B627-661D8AEEC3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026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1467-D013-48EC-A260-C68E657093E9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025-66B1-46B5-B627-661D8AEEC3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854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1467-D013-48EC-A260-C68E657093E9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025-66B1-46B5-B627-661D8AEEC3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8320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1467-D013-48EC-A260-C68E657093E9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91025-66B1-46B5-B627-661D8AEEC3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480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31467-D013-48EC-A260-C68E657093E9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91025-66B1-46B5-B627-661D8AEEC3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80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693D53D3-0CEF-436C-A281-1A70FE9041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93587" y="4953000"/>
            <a:ext cx="10514013" cy="579120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kumimoji="1" lang="en-US" altLang="ja-JP" sz="4400" dirty="0"/>
              <a:t>TEXT </a:t>
            </a:r>
            <a:r>
              <a:rPr kumimoji="1" lang="en-US" altLang="ja-JP" sz="4400" dirty="0" err="1"/>
              <a:t>TEXT</a:t>
            </a:r>
            <a:r>
              <a:rPr kumimoji="1"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ja-JP" altLang="en-US" sz="4400" dirty="0"/>
              <a:t> </a:t>
            </a:r>
            <a:r>
              <a:rPr lang="en-US" altLang="ja-JP" sz="4400" dirty="0"/>
              <a:t>TEXT </a:t>
            </a:r>
            <a:r>
              <a:rPr lang="en-US" altLang="ja-JP" sz="4400" dirty="0" err="1"/>
              <a:t>TEXT</a:t>
            </a:r>
            <a:r>
              <a:rPr lang="ja-JP" altLang="en-US" sz="4400" dirty="0"/>
              <a:t> </a:t>
            </a:r>
            <a:r>
              <a:rPr lang="en-US" altLang="ja-JP" sz="4400" dirty="0"/>
              <a:t>TEXT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endParaRPr lang="en-US" altLang="ja-JP" sz="4400" dirty="0"/>
          </a:p>
          <a:p>
            <a:pPr algn="l">
              <a:lnSpc>
                <a:spcPct val="100000"/>
              </a:lnSpc>
            </a:pPr>
            <a:endParaRPr lang="en-US" altLang="ja-JP" sz="4400" dirty="0"/>
          </a:p>
          <a:p>
            <a:pPr algn="l">
              <a:lnSpc>
                <a:spcPct val="100000"/>
              </a:lnSpc>
            </a:pPr>
            <a:r>
              <a:rPr lang="en-US" altLang="ja-JP" sz="4400" dirty="0"/>
              <a:t>TEXT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ja-JP" altLang="en-US" sz="4400" dirty="0"/>
              <a:t> </a:t>
            </a:r>
            <a:r>
              <a:rPr lang="en-US" altLang="ja-JP" sz="4400" dirty="0"/>
              <a:t>TEXT </a:t>
            </a:r>
            <a:r>
              <a:rPr lang="en-US" altLang="ja-JP" sz="4400" dirty="0" err="1"/>
              <a:t>TEXT</a:t>
            </a:r>
            <a:r>
              <a:rPr lang="ja-JP" altLang="en-US" sz="4400" dirty="0"/>
              <a:t> </a:t>
            </a:r>
            <a:r>
              <a:rPr lang="en-US" altLang="ja-JP" sz="4400" dirty="0"/>
              <a:t>TEXT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endParaRPr lang="ja-JP" altLang="en-US" sz="4400"/>
          </a:p>
          <a:p>
            <a:pPr algn="l">
              <a:lnSpc>
                <a:spcPct val="100000"/>
              </a:lnSpc>
            </a:pPr>
            <a:endParaRPr lang="ja-JP" altLang="en-US" sz="4400" dirty="0"/>
          </a:p>
          <a:p>
            <a:pPr algn="l">
              <a:lnSpc>
                <a:spcPct val="100000"/>
              </a:lnSpc>
            </a:pPr>
            <a:endParaRPr lang="ja-JP" altLang="en-US" sz="4400" dirty="0"/>
          </a:p>
          <a:p>
            <a:pPr algn="l">
              <a:lnSpc>
                <a:spcPct val="100000"/>
              </a:lnSpc>
            </a:pPr>
            <a:endParaRPr lang="ja-JP" altLang="en-US" sz="4400" dirty="0"/>
          </a:p>
          <a:p>
            <a:pPr algn="l">
              <a:lnSpc>
                <a:spcPct val="100000"/>
              </a:lnSpc>
            </a:pPr>
            <a:endParaRPr lang="ja-JP" altLang="en-US" sz="4400" dirty="0"/>
          </a:p>
          <a:p>
            <a:pPr algn="l">
              <a:lnSpc>
                <a:spcPct val="100000"/>
              </a:lnSpc>
            </a:pPr>
            <a:endParaRPr lang="ja-JP" altLang="en-US" sz="44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CE3A412-4B16-46CB-AEF0-30AFF9574759}"/>
              </a:ext>
            </a:extLst>
          </p:cNvPr>
          <p:cNvSpPr txBox="1"/>
          <p:nvPr/>
        </p:nvSpPr>
        <p:spPr>
          <a:xfrm>
            <a:off x="12193587" y="2768600"/>
            <a:ext cx="1051401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b="1">
                <a:latin typeface="ヒラギノ"/>
              </a:rPr>
              <a:t>职称</a:t>
            </a:r>
            <a:endParaRPr kumimoji="1" lang="ja-JP" altLang="en-US" sz="8800" b="1" dirty="0">
              <a:latin typeface="ヒラギノ"/>
            </a:endParaRPr>
          </a:p>
        </p:txBody>
      </p:sp>
    </p:spTree>
    <p:extLst>
      <p:ext uri="{BB962C8B-B14F-4D97-AF65-F5344CB8AC3E}">
        <p14:creationId xmlns:p14="http://schemas.microsoft.com/office/powerpoint/2010/main" val="354024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29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ヒラギノ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2</cp:revision>
  <dcterms:created xsi:type="dcterms:W3CDTF">2019-12-25T08:12:00Z</dcterms:created>
  <dcterms:modified xsi:type="dcterms:W3CDTF">2019-12-25T08:26:32Z</dcterms:modified>
</cp:coreProperties>
</file>