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38" d="100"/>
          <a:sy n="38" d="100"/>
        </p:scale>
        <p:origin x="12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230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294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20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258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07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41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457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53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193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17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00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CD734-2AE7-4A77-AD8B-AE21AD1F3F92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F6AD7-5C3A-45E7-B634-DB1BD96D11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299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749D83-ED80-42E1-B27C-BE6E695F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22200" y="2971800"/>
            <a:ext cx="11430000" cy="1447800"/>
          </a:xfrm>
        </p:spPr>
        <p:txBody>
          <a:bodyPr>
            <a:normAutofit fontScale="90000"/>
          </a:bodyPr>
          <a:lstStyle/>
          <a:p>
            <a:r>
              <a:rPr lang="ko-KR" altLang="en-US" dirty="0"/>
              <a:t>제목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9D089D6-0EC5-4569-B4B7-822D3486D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22200" y="5029200"/>
            <a:ext cx="11430000" cy="5715000"/>
          </a:xfrm>
        </p:spPr>
        <p:txBody>
          <a:bodyPr>
            <a:normAutofit/>
          </a:bodyPr>
          <a:lstStyle/>
          <a:p>
            <a:r>
              <a:rPr lang="en-US" altLang="ja-JP" dirty="0"/>
              <a:t>TEXT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TEXT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endParaRPr lang="ja-JP" altLang="en-US" dirty="0"/>
          </a:p>
          <a:p>
            <a:r>
              <a:rPr lang="en-US" altLang="ja-JP" dirty="0"/>
              <a:t>TEXT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endParaRPr lang="ja-JP" altLang="en-US" dirty="0"/>
          </a:p>
          <a:p>
            <a:endParaRPr lang="en-US" altLang="ja-JP" dirty="0"/>
          </a:p>
          <a:p>
            <a:r>
              <a:rPr lang="en-US" altLang="ja-JP" dirty="0"/>
              <a:t>TEXT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r>
              <a:rPr lang="en-US" altLang="ja-JP" dirty="0" err="1"/>
              <a:t>TEXT</a:t>
            </a:r>
            <a:endParaRPr lang="en-US" altLang="ja-JP" dirty="0"/>
          </a:p>
          <a:p>
            <a:r>
              <a:rPr lang="en-US" altLang="ja-JP" dirty="0"/>
              <a:t>TEXT </a:t>
            </a:r>
            <a:r>
              <a:rPr lang="en-US" altLang="ja-JP" dirty="0" err="1"/>
              <a:t>TEXT</a:t>
            </a:r>
            <a:r>
              <a:rPr lang="en-US" altLang="ja-JP" dirty="0"/>
              <a:t> </a:t>
            </a:r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7C9D8CD-E339-4D28-A3F7-64E0C2485659}"/>
              </a:ext>
            </a:extLst>
          </p:cNvPr>
          <p:cNvSpPr txBox="1"/>
          <p:nvPr/>
        </p:nvSpPr>
        <p:spPr>
          <a:xfrm>
            <a:off x="1981200" y="6629400"/>
            <a:ext cx="8153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0" b="1" dirty="0">
                <a:solidFill>
                  <a:schemeClr val="bg1"/>
                </a:solidFill>
              </a:rPr>
              <a:t>Café XXXXXX</a:t>
            </a:r>
          </a:p>
          <a:p>
            <a:pPr algn="ctr"/>
            <a:r>
              <a:rPr kumimoji="1" lang="en-US" altLang="ja-JP" sz="4800" dirty="0">
                <a:solidFill>
                  <a:schemeClr val="bg1"/>
                </a:solidFill>
              </a:rPr>
              <a:t>OPEN 11:00</a:t>
            </a:r>
            <a:r>
              <a:rPr kumimoji="1" lang="ja-JP" altLang="en-US" sz="4800" dirty="0">
                <a:solidFill>
                  <a:schemeClr val="bg1"/>
                </a:solidFill>
              </a:rPr>
              <a:t>～</a:t>
            </a:r>
            <a:r>
              <a:rPr kumimoji="1" lang="en-US" altLang="ja-JP" sz="4800" dirty="0">
                <a:solidFill>
                  <a:schemeClr val="bg1"/>
                </a:solidFill>
              </a:rPr>
              <a:t>21:00</a:t>
            </a:r>
          </a:p>
          <a:p>
            <a:pPr algn="ctr"/>
            <a:r>
              <a:rPr kumimoji="1" lang="en-US" altLang="ja-JP" sz="4800" dirty="0">
                <a:solidFill>
                  <a:schemeClr val="bg1"/>
                </a:solidFill>
              </a:rPr>
              <a:t>LUNCH 11:00</a:t>
            </a:r>
            <a:r>
              <a:rPr kumimoji="1" lang="ja-JP" altLang="en-US" sz="4800" dirty="0">
                <a:solidFill>
                  <a:schemeClr val="bg1"/>
                </a:solidFill>
              </a:rPr>
              <a:t>～</a:t>
            </a:r>
            <a:r>
              <a:rPr kumimoji="1" lang="en-US" altLang="ja-JP" sz="4800" dirty="0">
                <a:solidFill>
                  <a:schemeClr val="bg1"/>
                </a:solidFill>
              </a:rPr>
              <a:t>14:00</a:t>
            </a:r>
            <a:endParaRPr kumimoji="1" lang="ja-JP" altLang="en-US" sz="4800" dirty="0">
              <a:solidFill>
                <a:schemeClr val="bg1"/>
              </a:solidFill>
            </a:endParaRPr>
          </a:p>
          <a:p>
            <a:pPr algn="ctr"/>
            <a:r>
              <a:rPr kumimoji="1" lang="en-US" altLang="ja-JP" sz="4800" dirty="0">
                <a:solidFill>
                  <a:schemeClr val="bg1"/>
                </a:solidFill>
              </a:rPr>
              <a:t>TEL</a:t>
            </a:r>
            <a:r>
              <a:rPr kumimoji="1" lang="ja-JP" altLang="en-US" sz="4800" dirty="0">
                <a:solidFill>
                  <a:schemeClr val="bg1"/>
                </a:solidFill>
              </a:rPr>
              <a:t> </a:t>
            </a:r>
            <a:r>
              <a:rPr kumimoji="1" lang="en-US" altLang="ja-JP" sz="4800" dirty="0">
                <a:solidFill>
                  <a:schemeClr val="bg1"/>
                </a:solidFill>
              </a:rPr>
              <a:t>:</a:t>
            </a:r>
            <a:r>
              <a:rPr kumimoji="1" lang="ja-JP" altLang="en-US" sz="4800" dirty="0">
                <a:solidFill>
                  <a:schemeClr val="bg1"/>
                </a:solidFill>
              </a:rPr>
              <a:t> </a:t>
            </a:r>
            <a:r>
              <a:rPr kumimoji="1" lang="en-US" altLang="ja-JP" sz="4800" dirty="0">
                <a:solidFill>
                  <a:schemeClr val="bg1"/>
                </a:solidFill>
              </a:rPr>
              <a:t>000-0000-0000</a:t>
            </a:r>
            <a:endParaRPr kumimoji="1" lang="ja-JP" alt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958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44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제목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</dc:title>
  <dc:creator>TTDESIGN</dc:creator>
  <cp:lastModifiedBy>TTDESIGN</cp:lastModifiedBy>
  <cp:revision>1</cp:revision>
  <dcterms:created xsi:type="dcterms:W3CDTF">2019-12-25T08:32:08Z</dcterms:created>
  <dcterms:modified xsi:type="dcterms:W3CDTF">2019-12-25T08:37:57Z</dcterms:modified>
</cp:coreProperties>
</file>