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18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93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971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14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6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67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08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74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41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42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95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81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D7643-DDB2-4FF9-83E0-227F98F9E4E8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965B3-7C78-443C-BB1D-812C936B05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07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04FA48-F3DA-4F58-A9EB-2D1BB01565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9582912"/>
            <a:ext cx="11658600" cy="1995348"/>
          </a:xfrm>
        </p:spPr>
        <p:txBody>
          <a:bodyPr/>
          <a:lstStyle/>
          <a:p>
            <a:r>
              <a:rPr lang="ko-KR" altLang="en-US" dirty="0"/>
              <a:t>제목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4F4E171-E142-4ECF-9E2C-BB28D26A76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4800" dirty="0"/>
              <a:t>TEXT </a:t>
            </a:r>
            <a:r>
              <a:rPr kumimoji="1" lang="en-US" altLang="ja-JP" sz="4800" dirty="0" err="1"/>
              <a:t>TEXT</a:t>
            </a:r>
            <a:r>
              <a:rPr kumimoji="1" lang="en-US" altLang="ja-JP" sz="4800" dirty="0"/>
              <a:t> </a:t>
            </a:r>
            <a:r>
              <a:rPr kumimoji="1" lang="en-US" altLang="ja-JP" sz="4800" dirty="0" err="1"/>
              <a:t>TEXT</a:t>
            </a:r>
            <a:r>
              <a:rPr kumimoji="1" lang="en-US" altLang="ja-JP" sz="4800" dirty="0"/>
              <a:t> </a:t>
            </a:r>
            <a:r>
              <a:rPr kumimoji="1" lang="en-US" altLang="ja-JP" sz="4800" dirty="0" err="1"/>
              <a:t>TEXT</a:t>
            </a:r>
            <a:r>
              <a:rPr kumimoji="1" lang="en-US" altLang="ja-JP" sz="4800" dirty="0"/>
              <a:t> </a:t>
            </a:r>
            <a:r>
              <a:rPr kumimoji="1" lang="en-US" altLang="ja-JP" sz="4800" dirty="0" err="1"/>
              <a:t>TEXT</a:t>
            </a:r>
            <a:r>
              <a:rPr kumimoji="1" lang="en-US" altLang="ja-JP" sz="4800" dirty="0"/>
              <a:t> </a:t>
            </a:r>
          </a:p>
          <a:p>
            <a:r>
              <a:rPr lang="en-US" altLang="ja-JP" sz="4800" dirty="0"/>
              <a:t>TEXT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endParaRPr lang="ja-JP" altLang="en-US" sz="4800" dirty="0"/>
          </a:p>
          <a:p>
            <a:endParaRPr kumimoji="1" lang="en-US" altLang="ja-JP" sz="4800" dirty="0"/>
          </a:p>
          <a:p>
            <a:r>
              <a:rPr lang="en-US" altLang="ja-JP" sz="4800" dirty="0"/>
              <a:t>TEXT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endParaRPr lang="ja-JP" altLang="en-US" sz="4800" dirty="0"/>
          </a:p>
          <a:p>
            <a:r>
              <a:rPr lang="en-US" altLang="ja-JP" sz="4800" dirty="0"/>
              <a:t>TEXT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endParaRPr lang="ja-JP" altLang="en-US" sz="4800" dirty="0"/>
          </a:p>
          <a:p>
            <a:r>
              <a:rPr lang="en-US" altLang="ja-JP" sz="4800" dirty="0"/>
              <a:t>TEXT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r>
              <a:rPr lang="en-US" altLang="ja-JP" sz="4800" dirty="0" err="1"/>
              <a:t>TEXT</a:t>
            </a:r>
            <a:r>
              <a:rPr lang="en-US" altLang="ja-JP" sz="4800" dirty="0"/>
              <a:t> </a:t>
            </a:r>
            <a:endParaRPr lang="ja-JP" altLang="en-US" sz="4800"/>
          </a:p>
          <a:p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416512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26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제목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</dc:title>
  <dc:creator>TTDESIGN</dc:creator>
  <cp:lastModifiedBy>TTDESIGN</cp:lastModifiedBy>
  <cp:revision>1</cp:revision>
  <dcterms:created xsi:type="dcterms:W3CDTF">2019-12-25T08:29:18Z</dcterms:created>
  <dcterms:modified xsi:type="dcterms:W3CDTF">2019-12-25T08:32:03Z</dcterms:modified>
</cp:coreProperties>
</file>