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11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21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665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8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75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58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23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154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357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61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581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38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214C8-2D9E-4C35-89C4-0761332B74F5}" type="datetimeFigureOut">
              <a:rPr kumimoji="1" lang="ja-JP" altLang="en-US" smtClean="0"/>
              <a:t>2019/12/17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0D73F-60D9-4D50-A9D1-4FD5931C7D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32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07BF1E-2014-43F7-A8CF-4917B7432F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F148551-9F2C-4E6F-89D8-175D263088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834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2019-12-17T03:02:18Z</dcterms:created>
  <dcterms:modified xsi:type="dcterms:W3CDTF">2019-12-17T03:05:01Z</dcterms:modified>
</cp:coreProperties>
</file>