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3716000" cy="243871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12" autoAdjust="0"/>
    <p:restoredTop sz="94660"/>
  </p:normalViewPr>
  <p:slideViewPr>
    <p:cSldViewPr snapToGrid="0">
      <p:cViewPr varScale="1">
        <p:scale>
          <a:sx n="27" d="100"/>
          <a:sy n="27" d="100"/>
        </p:scale>
        <p:origin x="116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28700" y="3991144"/>
            <a:ext cx="11658600" cy="8490350"/>
          </a:xfrm>
        </p:spPr>
        <p:txBody>
          <a:bodyPr anchor="b"/>
          <a:lstStyle>
            <a:lvl1pPr algn="ctr"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14500" y="12808914"/>
            <a:ext cx="10287000" cy="5887920"/>
          </a:xfrm>
        </p:spPr>
        <p:txBody>
          <a:bodyPr/>
          <a:lstStyle>
            <a:lvl1pPr marL="0" indent="0" algn="ctr">
              <a:buNone/>
              <a:defRPr sz="3600"/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12133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406654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815513" y="1298391"/>
            <a:ext cx="2957513" cy="2066700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42976" y="1298391"/>
            <a:ext cx="8701088" cy="2066700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788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97536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5832" y="6079865"/>
            <a:ext cx="11830050" cy="10144386"/>
          </a:xfrm>
        </p:spPr>
        <p:txBody>
          <a:bodyPr anchor="b"/>
          <a:lstStyle>
            <a:lvl1pPr>
              <a:defRPr sz="9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5832" y="16320221"/>
            <a:ext cx="11830050" cy="5334693"/>
          </a:xfrm>
        </p:spPr>
        <p:txBody>
          <a:bodyPr/>
          <a:lstStyle>
            <a:lvl1pPr marL="0" indent="0">
              <a:buNone/>
              <a:defRPr sz="3600">
                <a:solidFill>
                  <a:schemeClr val="tx1"/>
                </a:solidFill>
              </a:defRPr>
            </a:lvl1pPr>
            <a:lvl2pPr marL="685800" indent="0">
              <a:buNone/>
              <a:defRPr sz="3000">
                <a:solidFill>
                  <a:schemeClr val="tx1">
                    <a:tint val="75000"/>
                  </a:schemeClr>
                </a:solidFill>
              </a:defRPr>
            </a:lvl2pPr>
            <a:lvl3pPr marL="1371600" indent="0">
              <a:buNone/>
              <a:defRPr sz="2700">
                <a:solidFill>
                  <a:schemeClr val="tx1">
                    <a:tint val="75000"/>
                  </a:schemeClr>
                </a:solidFill>
              </a:defRPr>
            </a:lvl3pPr>
            <a:lvl4pPr marL="2057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4pPr>
            <a:lvl5pPr marL="27432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5pPr>
            <a:lvl6pPr marL="34290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6pPr>
            <a:lvl7pPr marL="41148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7pPr>
            <a:lvl8pPr marL="48006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8pPr>
            <a:lvl9pPr marL="548640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85872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4297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43725" y="6491956"/>
            <a:ext cx="5829300" cy="15473439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92341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298396"/>
            <a:ext cx="11830050" cy="4713727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4763" y="5978247"/>
            <a:ext cx="5802510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4763" y="8908093"/>
            <a:ext cx="5802510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943726" y="5978247"/>
            <a:ext cx="5831087" cy="2929846"/>
          </a:xfrm>
        </p:spPr>
        <p:txBody>
          <a:bodyPr anchor="b"/>
          <a:lstStyle>
            <a:lvl1pPr marL="0" indent="0">
              <a:buNone/>
              <a:defRPr sz="3600" b="1"/>
            </a:lvl1pPr>
            <a:lvl2pPr marL="685800" indent="0">
              <a:buNone/>
              <a:defRPr sz="3000" b="1"/>
            </a:lvl2pPr>
            <a:lvl3pPr marL="1371600" indent="0">
              <a:buNone/>
              <a:defRPr sz="2700" b="1"/>
            </a:lvl3pPr>
            <a:lvl4pPr marL="2057400" indent="0">
              <a:buNone/>
              <a:defRPr sz="2400" b="1"/>
            </a:lvl4pPr>
            <a:lvl5pPr marL="2743200" indent="0">
              <a:buNone/>
              <a:defRPr sz="2400" b="1"/>
            </a:lvl5pPr>
            <a:lvl6pPr marL="3429000" indent="0">
              <a:buNone/>
              <a:defRPr sz="2400" b="1"/>
            </a:lvl6pPr>
            <a:lvl7pPr marL="4114800" indent="0">
              <a:buNone/>
              <a:defRPr sz="2400" b="1"/>
            </a:lvl7pPr>
            <a:lvl8pPr marL="4800600" indent="0">
              <a:buNone/>
              <a:defRPr sz="2400" b="1"/>
            </a:lvl8pPr>
            <a:lvl9pPr marL="5486400" indent="0">
              <a:buNone/>
              <a:defRPr sz="24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943726" y="8908093"/>
            <a:ext cx="5831087" cy="1310246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61544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913576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76129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31087" y="3511307"/>
            <a:ext cx="6943725" cy="17330701"/>
          </a:xfrm>
        </p:spPr>
        <p:txBody>
          <a:bodyPr/>
          <a:lstStyle>
            <a:lvl1pPr>
              <a:defRPr sz="4800"/>
            </a:lvl1pPr>
            <a:lvl2pPr>
              <a:defRPr sz="4200"/>
            </a:lvl2pPr>
            <a:lvl3pPr>
              <a:defRPr sz="3600"/>
            </a:lvl3pPr>
            <a:lvl4pPr>
              <a:defRPr sz="3000"/>
            </a:lvl4pPr>
            <a:lvl5pPr>
              <a:defRPr sz="3000"/>
            </a:lvl5pPr>
            <a:lvl6pPr>
              <a:defRPr sz="3000"/>
            </a:lvl6pPr>
            <a:lvl7pPr>
              <a:defRPr sz="3000"/>
            </a:lvl7pPr>
            <a:lvl8pPr>
              <a:defRPr sz="3000"/>
            </a:lvl8pPr>
            <a:lvl9pPr>
              <a:defRPr sz="3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85813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4762" y="1625812"/>
            <a:ext cx="4423767" cy="5690341"/>
          </a:xfrm>
        </p:spPr>
        <p:txBody>
          <a:bodyPr anchor="b"/>
          <a:lstStyle>
            <a:lvl1pPr>
              <a:defRPr sz="48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831087" y="3511307"/>
            <a:ext cx="6943725" cy="17330701"/>
          </a:xfrm>
        </p:spPr>
        <p:txBody>
          <a:bodyPr anchor="t"/>
          <a:lstStyle>
            <a:lvl1pPr marL="0" indent="0">
              <a:buNone/>
              <a:defRPr sz="4800"/>
            </a:lvl1pPr>
            <a:lvl2pPr marL="685800" indent="0">
              <a:buNone/>
              <a:defRPr sz="4200"/>
            </a:lvl2pPr>
            <a:lvl3pPr marL="1371600" indent="0">
              <a:buNone/>
              <a:defRPr sz="3600"/>
            </a:lvl3pPr>
            <a:lvl4pPr marL="2057400" indent="0">
              <a:buNone/>
              <a:defRPr sz="3000"/>
            </a:lvl4pPr>
            <a:lvl5pPr marL="2743200" indent="0">
              <a:buNone/>
              <a:defRPr sz="3000"/>
            </a:lvl5pPr>
            <a:lvl6pPr marL="3429000" indent="0">
              <a:buNone/>
              <a:defRPr sz="3000"/>
            </a:lvl6pPr>
            <a:lvl7pPr marL="4114800" indent="0">
              <a:buNone/>
              <a:defRPr sz="3000"/>
            </a:lvl7pPr>
            <a:lvl8pPr marL="4800600" indent="0">
              <a:buNone/>
              <a:defRPr sz="3000"/>
            </a:lvl8pPr>
            <a:lvl9pPr marL="5486400" indent="0">
              <a:buNone/>
              <a:defRPr sz="3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44762" y="7316152"/>
            <a:ext cx="4423767" cy="13554078"/>
          </a:xfrm>
        </p:spPr>
        <p:txBody>
          <a:bodyPr/>
          <a:lstStyle>
            <a:lvl1pPr marL="0" indent="0">
              <a:buNone/>
              <a:defRPr sz="2400"/>
            </a:lvl1pPr>
            <a:lvl2pPr marL="685800" indent="0">
              <a:buNone/>
              <a:defRPr sz="2100"/>
            </a:lvl2pPr>
            <a:lvl3pPr marL="1371600" indent="0">
              <a:buNone/>
              <a:defRPr sz="1800"/>
            </a:lvl3pPr>
            <a:lvl4pPr marL="2057400" indent="0">
              <a:buNone/>
              <a:defRPr sz="1500"/>
            </a:lvl4pPr>
            <a:lvl5pPr marL="2743200" indent="0">
              <a:buNone/>
              <a:defRPr sz="1500"/>
            </a:lvl5pPr>
            <a:lvl6pPr marL="3429000" indent="0">
              <a:buNone/>
              <a:defRPr sz="1500"/>
            </a:lvl6pPr>
            <a:lvl7pPr marL="4114800" indent="0">
              <a:buNone/>
              <a:defRPr sz="1500"/>
            </a:lvl7pPr>
            <a:lvl8pPr marL="4800600" indent="0">
              <a:buNone/>
              <a:defRPr sz="1500"/>
            </a:lvl8pPr>
            <a:lvl9pPr marL="5486400" indent="0">
              <a:buNone/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43880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42975" y="1298396"/>
            <a:ext cx="11830050" cy="47137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2975" y="6491956"/>
            <a:ext cx="11830050" cy="154734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4297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D214C8-2D9E-4C35-89C4-0761332B74F5}" type="datetimeFigureOut">
              <a:rPr kumimoji="1" lang="ja-JP" altLang="en-US" smtClean="0"/>
              <a:t>2019/12/17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43425" y="22603304"/>
            <a:ext cx="462915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686925" y="22603304"/>
            <a:ext cx="3086100" cy="12983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20D73F-60D9-4D50-A9D1-4FD5931C7DA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73264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kumimoji="1" sz="6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Arial" panose="020B0604020202020204" pitchFamily="34" charset="0"/>
        <a:buChar char="•"/>
        <a:defRPr kumimoji="1" sz="4200" kern="1200">
          <a:solidFill>
            <a:schemeClr val="tx1"/>
          </a:solidFill>
          <a:latin typeface="+mn-lt"/>
          <a:ea typeface="+mn-ea"/>
          <a:cs typeface="+mn-cs"/>
        </a:defRPr>
      </a:lvl1pPr>
      <a:lvl2pPr marL="1028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714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400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30861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kumimoji="1"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07BF1E-2014-43F7-A8CF-4917B7432FD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CF148551-9F2C-4E6F-89D8-175D2630880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468349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0</Words>
  <Application>Microsoft Office PowerPoint</Application>
  <PresentationFormat>ユーザー設定</PresentationFormat>
  <Paragraphs>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</cp:lastModifiedBy>
  <cp:revision>1</cp:revision>
  <dcterms:created xsi:type="dcterms:W3CDTF">2019-12-17T03:02:18Z</dcterms:created>
  <dcterms:modified xsi:type="dcterms:W3CDTF">2019-12-17T03:05:01Z</dcterms:modified>
</cp:coreProperties>
</file>

<file path=docProps/thumbnail.jpeg>
</file>