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9" d="100"/>
          <a:sy n="29" d="100"/>
        </p:scale>
        <p:origin x="132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81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189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12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58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53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11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29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10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33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2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56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86261-F994-4BDC-B3E4-12F684B414C1}" type="datetimeFigureOut">
              <a:rPr kumimoji="1" lang="ja-JP" altLang="en-US" smtClean="0"/>
              <a:t>2019/12/16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B5C7-AD36-4B65-88B2-C64AD453B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52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5DA027-9719-47D8-84BA-BAC00875BF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58EA40F-0FD7-4F21-8D30-35BC8B1A49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390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2019-12-16T10:19:46Z</dcterms:created>
  <dcterms:modified xsi:type="dcterms:W3CDTF">2019-12-16T10:21:37Z</dcterms:modified>
</cp:coreProperties>
</file>