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27" d="100"/>
          <a:sy n="27" d="100"/>
        </p:scale>
        <p:origin x="18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37489-8EA8-4670-B554-90CD05BC6E7A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DF68E-3484-4445-B212-E31CDA8CD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953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37489-8EA8-4670-B554-90CD05BC6E7A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DF68E-3484-4445-B212-E31CDA8CD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253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37489-8EA8-4670-B554-90CD05BC6E7A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DF68E-3484-4445-B212-E31CDA8CD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7661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37489-8EA8-4670-B554-90CD05BC6E7A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DF68E-3484-4445-B212-E31CDA8CD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389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37489-8EA8-4670-B554-90CD05BC6E7A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DF68E-3484-4445-B212-E31CDA8CD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723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37489-8EA8-4670-B554-90CD05BC6E7A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DF68E-3484-4445-B212-E31CDA8CD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988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37489-8EA8-4670-B554-90CD05BC6E7A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DF68E-3484-4445-B212-E31CDA8CD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2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37489-8EA8-4670-B554-90CD05BC6E7A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DF68E-3484-4445-B212-E31CDA8CD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1677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37489-8EA8-4670-B554-90CD05BC6E7A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DF68E-3484-4445-B212-E31CDA8CD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601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37489-8EA8-4670-B554-90CD05BC6E7A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DF68E-3484-4445-B212-E31CDA8CD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310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37489-8EA8-4670-B554-90CD05BC6E7A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DF68E-3484-4445-B212-E31CDA8CD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780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37489-8EA8-4670-B554-90CD05BC6E7A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DF68E-3484-4445-B212-E31CDA8CD9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7797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401DEA-5A93-4C0D-A9FC-29B6E20FAC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05F02A6-72E7-48E7-8826-E7F8DFECC6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30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2019-12-16T10:21:52Z</dcterms:created>
  <dcterms:modified xsi:type="dcterms:W3CDTF">2019-12-16T10:22:50Z</dcterms:modified>
</cp:coreProperties>
</file>