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3716000" cy="24387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2" autoAdjust="0"/>
    <p:restoredTop sz="94660"/>
  </p:normalViewPr>
  <p:slideViewPr>
    <p:cSldViewPr snapToGrid="0">
      <p:cViewPr varScale="1">
        <p:scale>
          <a:sx n="27" d="100"/>
          <a:sy n="27" d="100"/>
        </p:scale>
        <p:origin x="188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28700" y="3991144"/>
            <a:ext cx="11658600" cy="8490350"/>
          </a:xfrm>
        </p:spPr>
        <p:txBody>
          <a:bodyPr anchor="b"/>
          <a:lstStyle>
            <a:lvl1pPr algn="ctr"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14500" y="12808914"/>
            <a:ext cx="10287000" cy="5887920"/>
          </a:xfrm>
        </p:spPr>
        <p:txBody>
          <a:bodyPr/>
          <a:lstStyle>
            <a:lvl1pPr marL="0" indent="0" algn="ctr">
              <a:buNone/>
              <a:defRPr sz="3600"/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89531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62534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15513" y="1298391"/>
            <a:ext cx="2957513" cy="2066700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42976" y="1298391"/>
            <a:ext cx="8701088" cy="2066700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76613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83894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5832" y="6079865"/>
            <a:ext cx="11830050" cy="10144386"/>
          </a:xfrm>
        </p:spPr>
        <p:txBody>
          <a:bodyPr anchor="b"/>
          <a:lstStyle>
            <a:lvl1pPr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5832" y="16320221"/>
            <a:ext cx="11830050" cy="5334693"/>
          </a:xfrm>
        </p:spPr>
        <p:txBody>
          <a:bodyPr/>
          <a:lstStyle>
            <a:lvl1pPr marL="0" indent="0">
              <a:buNone/>
              <a:defRPr sz="3600">
                <a:solidFill>
                  <a:schemeClr val="tx1"/>
                </a:solidFill>
              </a:defRPr>
            </a:lvl1pPr>
            <a:lvl2pPr marL="6858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3716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057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27432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4290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1148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4800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5486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37238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4297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72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39887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298396"/>
            <a:ext cx="11830050" cy="47137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4763" y="5978247"/>
            <a:ext cx="5802510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4763" y="8908093"/>
            <a:ext cx="5802510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943726" y="5978247"/>
            <a:ext cx="5831087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943726" y="8908093"/>
            <a:ext cx="5831087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74250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16774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06015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31087" y="3511307"/>
            <a:ext cx="6943725" cy="17330701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93101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831087" y="3511307"/>
            <a:ext cx="6943725" cy="17330701"/>
          </a:xfrm>
        </p:spPr>
        <p:txBody>
          <a:bodyPr anchor="t"/>
          <a:lstStyle>
            <a:lvl1pPr marL="0" indent="0">
              <a:buNone/>
              <a:defRPr sz="4800"/>
            </a:lvl1pPr>
            <a:lvl2pPr marL="685800" indent="0">
              <a:buNone/>
              <a:defRPr sz="4200"/>
            </a:lvl2pPr>
            <a:lvl3pPr marL="1371600" indent="0">
              <a:buNone/>
              <a:defRPr sz="3600"/>
            </a:lvl3pPr>
            <a:lvl4pPr marL="2057400" indent="0">
              <a:buNone/>
              <a:defRPr sz="3000"/>
            </a:lvl4pPr>
            <a:lvl5pPr marL="2743200" indent="0">
              <a:buNone/>
              <a:defRPr sz="3000"/>
            </a:lvl5pPr>
            <a:lvl6pPr marL="3429000" indent="0">
              <a:buNone/>
              <a:defRPr sz="3000"/>
            </a:lvl6pPr>
            <a:lvl7pPr marL="4114800" indent="0">
              <a:buNone/>
              <a:defRPr sz="3000"/>
            </a:lvl7pPr>
            <a:lvl8pPr marL="4800600" indent="0">
              <a:buNone/>
              <a:defRPr sz="3000"/>
            </a:lvl8pPr>
            <a:lvl9pPr marL="5486400" indent="0">
              <a:buNone/>
              <a:defRPr sz="3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0780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42975" y="1298396"/>
            <a:ext cx="11830050" cy="47137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2975" y="6491956"/>
            <a:ext cx="11830050" cy="15473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4297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437489-8EA8-4670-B554-90CD05BC6E7A}" type="datetimeFigureOut">
              <a:rPr kumimoji="1" lang="ja-JP" altLang="en-US" smtClean="0"/>
              <a:t>2019/12/16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43425" y="22603304"/>
            <a:ext cx="462915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68692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2DF68E-3484-4445-B212-E31CDA8CD9B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7797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kumimoji="1"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E401DEA-5A93-4C0D-A9FC-29B6E20FAC5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405F02A6-72E7-48E7-8826-E7F8DFECC69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1303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1</cp:revision>
  <dcterms:created xsi:type="dcterms:W3CDTF">2019-12-16T10:21:52Z</dcterms:created>
  <dcterms:modified xsi:type="dcterms:W3CDTF">2019-12-16T10:22:50Z</dcterms:modified>
</cp:coreProperties>
</file>

<file path=docProps/thumbnail.jpeg>
</file>