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24387175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7012" autoAdjust="0"/>
    <p:restoredTop sz="94660"/>
  </p:normalViewPr>
  <p:slideViewPr>
    <p:cSldViewPr snapToGrid="0">
      <p:cViewPr varScale="1">
        <p:scale>
          <a:sx n="38" d="100"/>
          <a:sy n="38" d="100"/>
        </p:scale>
        <p:origin x="126" y="5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44979" y="2244726"/>
            <a:ext cx="15116017" cy="4775200"/>
          </a:xfrm>
        </p:spPr>
        <p:txBody>
          <a:bodyPr anchor="b"/>
          <a:lstStyle>
            <a:lvl1pPr algn="ctr">
              <a:defRPr sz="12000"/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44979" y="7204076"/>
            <a:ext cx="15116017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52849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4D776-6BC1-42CF-A601-4038F911DD52}" type="datetimeFigureOut">
              <a:rPr kumimoji="1" lang="ja-JP" altLang="en-US" smtClean="0"/>
              <a:t>2019/12/11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82935-55BD-4EDF-BA81-4B73A22882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10323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52072" y="730250"/>
            <a:ext cx="5258485" cy="11623676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618" y="730250"/>
            <a:ext cx="15470614" cy="11623676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4D776-6BC1-42CF-A601-4038F911DD52}" type="datetimeFigureOut">
              <a:rPr kumimoji="1" lang="ja-JP" altLang="en-US" smtClean="0"/>
              <a:t>2019/12/11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82935-55BD-4EDF-BA81-4B73A22882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7573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4D776-6BC1-42CF-A601-4038F911DD52}" type="datetimeFigureOut">
              <a:rPr kumimoji="1" lang="ja-JP" altLang="en-US" smtClean="0"/>
              <a:t>2019/12/11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82935-55BD-4EDF-BA81-4B73A22882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49161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917" y="3419477"/>
            <a:ext cx="21033938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917" y="9178927"/>
            <a:ext cx="21033938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4D776-6BC1-42CF-A601-4038F911DD52}" type="datetimeFigureOut">
              <a:rPr kumimoji="1" lang="ja-JP" altLang="en-US" smtClean="0"/>
              <a:t>2019/12/11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82935-55BD-4EDF-BA81-4B73A22882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80171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618" y="3651250"/>
            <a:ext cx="10364549" cy="87026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6008" y="3651250"/>
            <a:ext cx="10364549" cy="87026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4D776-6BC1-42CF-A601-4038F911DD52}" type="datetimeFigureOut">
              <a:rPr kumimoji="1" lang="ja-JP" altLang="en-US" smtClean="0"/>
              <a:t>2019/12/11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82935-55BD-4EDF-BA81-4B73A22882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42209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5" y="730251"/>
            <a:ext cx="21033938" cy="265112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796" y="3362326"/>
            <a:ext cx="10316917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796" y="5010150"/>
            <a:ext cx="10316917" cy="73691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6007" y="3362326"/>
            <a:ext cx="1036772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6007" y="5010150"/>
            <a:ext cx="10367726" cy="73691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4D776-6BC1-42CF-A601-4038F911DD52}" type="datetimeFigureOut">
              <a:rPr kumimoji="1" lang="ja-JP" altLang="en-US" smtClean="0"/>
              <a:t>2019/12/11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82935-55BD-4EDF-BA81-4B73A22882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09525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4D776-6BC1-42CF-A601-4038F911DD52}" type="datetimeFigureOut">
              <a:rPr kumimoji="1" lang="ja-JP" altLang="en-US" smtClean="0"/>
              <a:t>2019/12/11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82935-55BD-4EDF-BA81-4B73A22882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15061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4D776-6BC1-42CF-A601-4038F911DD52}" type="datetimeFigureOut">
              <a:rPr kumimoji="1" lang="ja-JP" altLang="en-US" smtClean="0"/>
              <a:t>2019/12/11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82935-55BD-4EDF-BA81-4B73A22882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41750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6" y="914400"/>
            <a:ext cx="7865498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7726" y="1974851"/>
            <a:ext cx="12346007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796" y="4114800"/>
            <a:ext cx="7865498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4D776-6BC1-42CF-A601-4038F911DD52}" type="datetimeFigureOut">
              <a:rPr kumimoji="1" lang="ja-JP" altLang="en-US" smtClean="0"/>
              <a:t>2019/12/11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82935-55BD-4EDF-BA81-4B73A22882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57798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6" y="914400"/>
            <a:ext cx="7865498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7726" y="1974851"/>
            <a:ext cx="12346007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796" y="4114800"/>
            <a:ext cx="7865498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4D776-6BC1-42CF-A601-4038F911DD52}" type="datetimeFigureOut">
              <a:rPr kumimoji="1" lang="ja-JP" altLang="en-US" smtClean="0"/>
              <a:t>2019/12/11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82935-55BD-4EDF-BA81-4B73A22882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6335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619" y="730251"/>
            <a:ext cx="21033938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619" y="3651250"/>
            <a:ext cx="21033938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76618" y="12712701"/>
            <a:ext cx="5487114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14D776-6BC1-42CF-A601-4038F911DD52}" type="datetimeFigureOut">
              <a:rPr kumimoji="1" lang="ja-JP" altLang="en-US" smtClean="0"/>
              <a:t>2019/12/11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78252" y="12712701"/>
            <a:ext cx="8230672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223443" y="12712701"/>
            <a:ext cx="5487114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882935-55BD-4EDF-BA81-4B73A22882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4465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kumimoji="1"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kumimoji="1"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4E9DDE3-C2A4-47A5-81AE-6D0F18AF8D0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772F7FE8-9242-4BA0-BB0D-F57EBFEC076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58310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TTDESIGN</dc:creator>
  <cp:lastModifiedBy>TTDESIGN</cp:lastModifiedBy>
  <cp:revision>1</cp:revision>
  <dcterms:created xsi:type="dcterms:W3CDTF">2019-12-11T06:08:48Z</dcterms:created>
  <dcterms:modified xsi:type="dcterms:W3CDTF">2019-12-11T06:12:11Z</dcterms:modified>
</cp:coreProperties>
</file>