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27" d="100"/>
          <a:sy n="27" d="100"/>
        </p:scale>
        <p:origin x="25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93D-E983-44A4-8DBB-51C2CE0ACF33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CA6-D386-45CB-AEDE-63FE94753D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420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93D-E983-44A4-8DBB-51C2CE0ACF33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CA6-D386-45CB-AEDE-63FE94753D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1733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93D-E983-44A4-8DBB-51C2CE0ACF33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CA6-D386-45CB-AEDE-63FE94753D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376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93D-E983-44A4-8DBB-51C2CE0ACF33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CA6-D386-45CB-AEDE-63FE94753D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712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93D-E983-44A4-8DBB-51C2CE0ACF33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CA6-D386-45CB-AEDE-63FE94753D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1192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93D-E983-44A4-8DBB-51C2CE0ACF33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CA6-D386-45CB-AEDE-63FE94753D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8095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93D-E983-44A4-8DBB-51C2CE0ACF33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CA6-D386-45CB-AEDE-63FE94753D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261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93D-E983-44A4-8DBB-51C2CE0ACF33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CA6-D386-45CB-AEDE-63FE94753D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6205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93D-E983-44A4-8DBB-51C2CE0ACF33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CA6-D386-45CB-AEDE-63FE94753D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727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93D-E983-44A4-8DBB-51C2CE0ACF33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CA6-D386-45CB-AEDE-63FE94753D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4114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7793D-E983-44A4-8DBB-51C2CE0ACF33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B9CA6-D386-45CB-AEDE-63FE94753D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62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7793D-E983-44A4-8DBB-51C2CE0ACF33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9CA6-D386-45CB-AEDE-63FE94753D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9AB8F8-9416-4165-8277-0EB79D1E4D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F850E95-E7F4-4906-A7D0-5406CF9282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4965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2019-12-11T06:12:58Z</dcterms:created>
  <dcterms:modified xsi:type="dcterms:W3CDTF">2019-12-11T06:14:11Z</dcterms:modified>
</cp:coreProperties>
</file>