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38" d="100"/>
          <a:sy n="38" d="100"/>
        </p:scale>
        <p:origin x="12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2CB0-2E09-484C-BBA6-110879C2209F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EE6-820E-4D65-A3E6-B44182D177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22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2CB0-2E09-484C-BBA6-110879C2209F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EE6-820E-4D65-A3E6-B44182D177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404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2CB0-2E09-484C-BBA6-110879C2209F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EE6-820E-4D65-A3E6-B44182D177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87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2CB0-2E09-484C-BBA6-110879C2209F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EE6-820E-4D65-A3E6-B44182D177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06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2CB0-2E09-484C-BBA6-110879C2209F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EE6-820E-4D65-A3E6-B44182D177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3618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2CB0-2E09-484C-BBA6-110879C2209F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EE6-820E-4D65-A3E6-B44182D177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967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2CB0-2E09-484C-BBA6-110879C2209F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EE6-820E-4D65-A3E6-B44182D177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009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2CB0-2E09-484C-BBA6-110879C2209F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EE6-820E-4D65-A3E6-B44182D177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58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2CB0-2E09-484C-BBA6-110879C2209F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EE6-820E-4D65-A3E6-B44182D177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749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2CB0-2E09-484C-BBA6-110879C2209F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EE6-820E-4D65-A3E6-B44182D177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5136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C2CB0-2E09-484C-BBA6-110879C2209F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EE6-820E-4D65-A3E6-B44182D177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756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C2CB0-2E09-484C-BBA6-110879C2209F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2EEE6-820E-4D65-A3E6-B44182D1776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7072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0C9565-FE56-4A25-9201-977D9AA350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906BBCF-559A-40A3-BF0A-AC5FEA4512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17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2019-12-11T06:02:14Z</dcterms:created>
  <dcterms:modified xsi:type="dcterms:W3CDTF">2019-12-11T06:05:09Z</dcterms:modified>
</cp:coreProperties>
</file>