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25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746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113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85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272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453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291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326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838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2491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201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473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9AA24-94C5-4DAE-B963-DBCC06B9BD7B}" type="datetimeFigureOut">
              <a:rPr kumimoji="1" lang="ja-JP" altLang="en-US" smtClean="0"/>
              <a:t>2019/12/11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13ACF-93D5-409A-8813-4DFD34D4C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919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2F5512-2784-451F-87FE-2B2DD3413F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51C8D42-176D-4F9F-8BFB-9C96B680CB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183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1</cp:revision>
  <dcterms:created xsi:type="dcterms:W3CDTF">2019-12-11T06:05:14Z</dcterms:created>
  <dcterms:modified xsi:type="dcterms:W3CDTF">2019-12-11T06:07:04Z</dcterms:modified>
</cp:coreProperties>
</file>