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664" y="-112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event_template横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927701" y="4883227"/>
            <a:ext cx="100665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階</a:t>
            </a:r>
            <a:r>
              <a:rPr kumimoji="1"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えほんコーナー</a:t>
            </a:r>
            <a:endParaRPr kumimoji="1" lang="ja-JP" altLang="en-US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27701" y="7541871"/>
            <a:ext cx="100665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8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月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15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(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火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53787" y="9774924"/>
            <a:ext cx="10625739" cy="271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時から</a:t>
            </a:r>
          </a:p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◯◯◯◯◯◯◯◯◯</a:t>
            </a:r>
            <a:endParaRPr lang="en-US" altLang="ja-JP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195781" y="9774924"/>
            <a:ext cx="10625739" cy="271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en-US" altLang="ja-JP" sz="7200" dirty="0">
                <a:latin typeface="游ゴシック体 ボールド"/>
                <a:ea typeface="游ゴシック体 ボールド"/>
                <a:cs typeface="游ゴシック体 ボールド"/>
              </a:rPr>
              <a:t>4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時から</a:t>
            </a:r>
          </a:p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◯◯◯◯◯◯◯◯◯</a:t>
            </a:r>
            <a:endParaRPr lang="en-US" altLang="ja-JP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83065" y="1563238"/>
            <a:ext cx="1920152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500" dirty="0" smtClean="0">
                <a:latin typeface="游ゴシック体 ボールド"/>
                <a:ea typeface="游ゴシック体 ボールド"/>
                <a:cs typeface="游ゴシック体 ボールド"/>
              </a:rPr>
              <a:t>えほんの</a:t>
            </a:r>
            <a:r>
              <a:rPr lang="ja-JP" altLang="en-US" sz="12500" dirty="0" smtClean="0">
                <a:latin typeface="游ゴシック体 ボールド"/>
                <a:ea typeface="游ゴシック体 ボールド"/>
                <a:cs typeface="游ゴシック体 ボールド"/>
              </a:rPr>
              <a:t>よみきかせ</a:t>
            </a:r>
            <a:endParaRPr kumimoji="1" lang="ja-JP" altLang="en-US" sz="125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41</Words>
  <Application>Microsoft Macintosh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5</cp:revision>
  <dcterms:created xsi:type="dcterms:W3CDTF">2018-11-22T07:31:35Z</dcterms:created>
  <dcterms:modified xsi:type="dcterms:W3CDTF">2018-12-18T10:09:37Z</dcterms:modified>
</cp:coreProperties>
</file>