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1" d="100"/>
          <a:sy n="31" d="100"/>
        </p:scale>
        <p:origin x="-3472" y="-104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event_templateたて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660609" y="1986536"/>
            <a:ext cx="1048205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500" dirty="0" smtClean="0">
                <a:latin typeface="游ゴシック体 ボールド"/>
                <a:ea typeface="游ゴシック体 ボールド"/>
                <a:cs typeface="游ゴシック体 ボールド"/>
              </a:rPr>
              <a:t>えほんの</a:t>
            </a:r>
            <a:endParaRPr kumimoji="1" lang="en-US" altLang="ja-JP" sz="12500" dirty="0" smtClean="0">
              <a:latin typeface="游ゴシック体 ボールド"/>
              <a:ea typeface="游ゴシック体 ボールド"/>
              <a:cs typeface="游ゴシック体 ボールド"/>
            </a:endParaRPr>
          </a:p>
          <a:p>
            <a:pPr algn="ctr"/>
            <a:r>
              <a:rPr lang="ja-JP" altLang="en-US" sz="12500" dirty="0" smtClean="0">
                <a:latin typeface="游ゴシック体 ボールド"/>
                <a:ea typeface="游ゴシック体 ボールド"/>
                <a:cs typeface="游ゴシック体 ボールド"/>
              </a:rPr>
              <a:t>よみきかせ</a:t>
            </a:r>
            <a:endParaRPr kumimoji="1" lang="ja-JP" altLang="en-US" sz="125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27701" y="8804595"/>
            <a:ext cx="10066507" cy="2714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階</a:t>
            </a:r>
            <a:endParaRPr lang="en-US" altLang="ja-JP" sz="7200" dirty="0" smtClean="0"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20000"/>
              </a:lnSpc>
            </a:pPr>
            <a:r>
              <a:rPr kumimoji="1"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えほんコーナー</a:t>
            </a:r>
            <a:endParaRPr kumimoji="1" lang="ja-JP" altLang="en-US" sz="72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27701" y="12856600"/>
            <a:ext cx="100665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8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月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15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日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(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火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)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62975" y="15687494"/>
            <a:ext cx="10625739" cy="2714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時から</a:t>
            </a:r>
          </a:p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◯◯◯◯◯◯◯◯◯◯</a:t>
            </a:r>
            <a:endParaRPr lang="en-US" altLang="ja-JP" sz="72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62975" y="19567981"/>
            <a:ext cx="10625739" cy="2714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1</a:t>
            </a:r>
            <a:r>
              <a:rPr lang="en-US" altLang="ja-JP" sz="7200" dirty="0">
                <a:latin typeface="游ゴシック体 ボールド"/>
                <a:ea typeface="游ゴシック体 ボールド"/>
                <a:cs typeface="游ゴシック体 ボールド"/>
              </a:rPr>
              <a:t>4</a:t>
            </a:r>
            <a:r>
              <a:rPr lang="ja-JP" altLang="en-US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時から</a:t>
            </a:r>
          </a:p>
          <a:p>
            <a:pPr>
              <a:lnSpc>
                <a:spcPct val="120000"/>
              </a:lnSpc>
            </a:pP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en-US" altLang="ja-JP" sz="7200" dirty="0" smtClean="0">
                <a:latin typeface="游ゴシック体 ボールド"/>
                <a:ea typeface="游ゴシック体 ボールド"/>
                <a:cs typeface="游ゴシック体 ボールド"/>
              </a:rPr>
              <a:t>◯◯◯◯◯◯◯◯◯◯</a:t>
            </a:r>
            <a:endParaRPr lang="en-US" altLang="ja-JP" sz="72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42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3</cp:revision>
  <dcterms:created xsi:type="dcterms:W3CDTF">2018-11-22T07:41:50Z</dcterms:created>
  <dcterms:modified xsi:type="dcterms:W3CDTF">2018-12-18T10:06:44Z</dcterms:modified>
</cp:coreProperties>
</file>