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7" autoAdjust="0"/>
    <p:restoredTop sz="94660"/>
  </p:normalViewPr>
  <p:slideViewPr>
    <p:cSldViewPr snapToGrid="0">
      <p:cViewPr varScale="1">
        <p:scale>
          <a:sx n="27" d="100"/>
          <a:sy n="27" d="100"/>
        </p:scale>
        <p:origin x="2268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8" name="図 7" descr="黒い背景と白い文字&#10;&#10;自動的に生成された説明">
            <a:extLst>
              <a:ext uri="{FF2B5EF4-FFF2-40B4-BE49-F238E27FC236}">
                <a16:creationId xmlns:a16="http://schemas.microsoft.com/office/drawing/2014/main" id="{98CD03A5-E891-4C18-BB6D-8AB8653A1EEB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394831" y="22603304"/>
            <a:ext cx="1882650" cy="131088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156687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7144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54820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7404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48186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770984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85870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24035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646174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65953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94157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566D7C-9909-46AD-B9D6-8AC40CA82160}" type="datetimeFigureOut">
              <a:rPr kumimoji="1" lang="ja-JP" altLang="en-US" smtClean="0"/>
              <a:t>2019/12/5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6AEFDC-4EA7-48B5-A88B-3ED213205C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6672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FBB5360-0022-4A50-AAD2-97486D0E0E72}"/>
              </a:ext>
            </a:extLst>
          </p:cNvPr>
          <p:cNvSpPr txBox="1"/>
          <p:nvPr/>
        </p:nvSpPr>
        <p:spPr>
          <a:xfrm>
            <a:off x="0" y="73152"/>
            <a:ext cx="13715999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6600" dirty="0">
                <a:solidFill>
                  <a:srgbClr val="FF6600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ABCD</a:t>
            </a:r>
            <a:r>
              <a:rPr kumimoji="1" lang="ja-JP" altLang="en-US" sz="16600" dirty="0">
                <a:solidFill>
                  <a:srgbClr val="FF6600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予備校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167BEE9D-CB63-493B-9370-3D386D075B57}"/>
              </a:ext>
            </a:extLst>
          </p:cNvPr>
          <p:cNvSpPr txBox="1"/>
          <p:nvPr/>
        </p:nvSpPr>
        <p:spPr>
          <a:xfrm rot="20875412">
            <a:off x="3687923" y="3585537"/>
            <a:ext cx="6340155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8000" dirty="0">
                <a:latin typeface="游ゴシック体 ボールド"/>
                <a:ea typeface="游ゴシック体 ボールド"/>
                <a:cs typeface="游ゴシック体 ボールド"/>
              </a:rPr>
              <a:t>XXXX</a:t>
            </a:r>
            <a:r>
              <a:rPr lang="ja-JP" altLang="en-US" sz="8000" dirty="0">
                <a:latin typeface="游ゴシック体 ボールド"/>
                <a:ea typeface="游ゴシック体 ボールド"/>
                <a:cs typeface="游ゴシック体 ボールド"/>
              </a:rPr>
              <a:t>大学</a:t>
            </a:r>
            <a:endParaRPr kumimoji="1" lang="ja-JP" altLang="en-US" sz="80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B29E3D1-E587-4129-A1F5-1A7D537628E3}"/>
              </a:ext>
            </a:extLst>
          </p:cNvPr>
          <p:cNvSpPr txBox="1"/>
          <p:nvPr/>
        </p:nvSpPr>
        <p:spPr>
          <a:xfrm rot="20875412">
            <a:off x="3692116" y="7936994"/>
            <a:ext cx="596121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8000" dirty="0">
                <a:latin typeface="游ゴシック体 ボールド"/>
                <a:ea typeface="游ゴシック体 ボールド"/>
                <a:cs typeface="游ゴシック体 ボールド"/>
              </a:rPr>
              <a:t>XXXXXX</a:t>
            </a:r>
            <a:r>
              <a:rPr lang="ja-JP" altLang="en-US" sz="8000" dirty="0">
                <a:latin typeface="游ゴシック体 ボールド"/>
                <a:ea typeface="游ゴシック体 ボールド"/>
                <a:cs typeface="游ゴシック体 ボールド"/>
              </a:rPr>
              <a:t>高校</a:t>
            </a:r>
            <a:endParaRPr kumimoji="1" lang="ja-JP" altLang="en-US" sz="80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B4D95FC8-2E07-49E2-A9BF-3C8B78066351}"/>
              </a:ext>
            </a:extLst>
          </p:cNvPr>
          <p:cNvSpPr txBox="1"/>
          <p:nvPr/>
        </p:nvSpPr>
        <p:spPr>
          <a:xfrm rot="20875412">
            <a:off x="7115759" y="9652728"/>
            <a:ext cx="596121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8000" dirty="0">
                <a:latin typeface="游ゴシック体 ボールド"/>
                <a:ea typeface="游ゴシック体 ボールド"/>
                <a:cs typeface="游ゴシック体 ボールド"/>
              </a:rPr>
              <a:t>XXXXX</a:t>
            </a:r>
            <a:r>
              <a:rPr lang="ja-JP" altLang="en-US" sz="8000" dirty="0">
                <a:latin typeface="游ゴシック体 ボールド"/>
                <a:ea typeface="游ゴシック体 ボールド"/>
                <a:cs typeface="游ゴシック体 ボールド"/>
              </a:rPr>
              <a:t>高校</a:t>
            </a:r>
            <a:endParaRPr kumimoji="1" lang="ja-JP" altLang="en-US" sz="80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2ACA6C7-DF62-4507-ADE1-563B71D8C432}"/>
              </a:ext>
            </a:extLst>
          </p:cNvPr>
          <p:cNvSpPr txBox="1"/>
          <p:nvPr/>
        </p:nvSpPr>
        <p:spPr>
          <a:xfrm rot="20875412">
            <a:off x="6457389" y="12858572"/>
            <a:ext cx="596121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8000" dirty="0">
                <a:latin typeface="游ゴシック体 ボールド"/>
                <a:ea typeface="游ゴシック体 ボールド"/>
                <a:cs typeface="游ゴシック体 ボールド"/>
              </a:rPr>
              <a:t>XXXXXX</a:t>
            </a:r>
            <a:r>
              <a:rPr kumimoji="1" lang="ja-JP" altLang="en-US" sz="8000" dirty="0">
                <a:latin typeface="游ゴシック体 ボールド"/>
                <a:ea typeface="游ゴシック体 ボールド"/>
                <a:cs typeface="游ゴシック体 ボールド"/>
              </a:rPr>
              <a:t>中学</a:t>
            </a:r>
            <a:endParaRPr lang="ja-JP" altLang="en-US" sz="80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9B3DA706-36FC-4064-84CE-C88881A1096F}"/>
              </a:ext>
            </a:extLst>
          </p:cNvPr>
          <p:cNvSpPr txBox="1"/>
          <p:nvPr/>
        </p:nvSpPr>
        <p:spPr>
          <a:xfrm rot="20875412">
            <a:off x="8582658" y="4924150"/>
            <a:ext cx="596121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8000" dirty="0">
                <a:latin typeface="游ゴシック体 ボールド"/>
                <a:ea typeface="游ゴシック体 ボールド"/>
                <a:cs typeface="游ゴシック体 ボールド"/>
              </a:rPr>
              <a:t>XXX</a:t>
            </a:r>
            <a:r>
              <a:rPr lang="ja-JP" altLang="en-US" sz="8000" dirty="0">
                <a:latin typeface="游ゴシック体 ボールド"/>
                <a:ea typeface="游ゴシック体 ボールド"/>
                <a:cs typeface="游ゴシック体 ボールド"/>
              </a:rPr>
              <a:t>学園</a:t>
            </a:r>
            <a:endParaRPr kumimoji="1" lang="ja-JP" altLang="en-US" sz="80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</p:spTree>
    <p:extLst>
      <p:ext uri="{BB962C8B-B14F-4D97-AF65-F5344CB8AC3E}">
        <p14:creationId xmlns:p14="http://schemas.microsoft.com/office/powerpoint/2010/main" val="40533119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12</Words>
  <Application>Microsoft Office PowerPoint</Application>
  <PresentationFormat>ユーザー設定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游ゴシック体 ボールド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si mi</dc:creator>
  <cp:lastModifiedBy>si mi</cp:lastModifiedBy>
  <cp:revision>2</cp:revision>
  <dcterms:created xsi:type="dcterms:W3CDTF">2019-12-05T02:23:36Z</dcterms:created>
  <dcterms:modified xsi:type="dcterms:W3CDTF">2019-12-05T02:39:21Z</dcterms:modified>
</cp:coreProperties>
</file>

<file path=docProps/thumbnail.jpeg>
</file>