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24387175" cy="13716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MasterView">
  <p:normalViewPr horzBarState="maximized">
    <p:restoredLeft sz="18017" autoAdjust="0"/>
    <p:restoredTop sz="94660"/>
  </p:normalViewPr>
  <p:slideViewPr>
    <p:cSldViewPr snapToGrid="0">
      <p:cViewPr varScale="1">
        <p:scale>
          <a:sx n="43" d="100"/>
          <a:sy n="43" d="100"/>
        </p:scale>
        <p:origin x="114" y="34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397" y="2244726"/>
            <a:ext cx="18290381" cy="4775200"/>
          </a:xfrm>
        </p:spPr>
        <p:txBody>
          <a:bodyPr anchor="b"/>
          <a:lstStyle>
            <a:lvl1pPr algn="ctr">
              <a:defRPr sz="12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397" y="7204076"/>
            <a:ext cx="18290381" cy="3311524"/>
          </a:xfrm>
        </p:spPr>
        <p:txBody>
          <a:bodyPr/>
          <a:lstStyle>
            <a:lvl1pPr marL="0" indent="0" algn="ctr">
              <a:buNone/>
              <a:defRPr sz="4800"/>
            </a:lvl1pPr>
            <a:lvl2pPr marL="914400" indent="0" algn="ctr">
              <a:buNone/>
              <a:defRPr sz="4000"/>
            </a:lvl2pPr>
            <a:lvl3pPr marL="1828800" indent="0" algn="ctr">
              <a:buNone/>
              <a:defRPr sz="3600"/>
            </a:lvl3pPr>
            <a:lvl4pPr marL="2743200" indent="0" algn="ctr">
              <a:buNone/>
              <a:defRPr sz="3200"/>
            </a:lvl4pPr>
            <a:lvl5pPr marL="3657600" indent="0" algn="ctr">
              <a:buNone/>
              <a:defRPr sz="3200"/>
            </a:lvl5pPr>
            <a:lvl6pPr marL="4572000" indent="0" algn="ctr">
              <a:buNone/>
              <a:defRPr sz="3200"/>
            </a:lvl6pPr>
            <a:lvl7pPr marL="5486400" indent="0" algn="ctr">
              <a:buNone/>
              <a:defRPr sz="3200"/>
            </a:lvl7pPr>
            <a:lvl8pPr marL="6400800" indent="0" algn="ctr">
              <a:buNone/>
              <a:defRPr sz="3200"/>
            </a:lvl8pPr>
            <a:lvl9pPr marL="7315200" indent="0" algn="ctr">
              <a:buNone/>
              <a:defRPr sz="3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8AC466-DC3B-469B-B4F0-4F893DFEC438}" type="datetimeFigureOut">
              <a:rPr kumimoji="1" lang="ja-JP" altLang="en-US" smtClean="0"/>
              <a:t>2019/12/5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13451E-54AB-4712-A7F3-3A6C4F32CF79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pic>
        <p:nvPicPr>
          <p:cNvPr id="8" name="図 7" descr="黒い背景と白い文字&#10;&#10;自動的に生成された説明">
            <a:extLst>
              <a:ext uri="{FF2B5EF4-FFF2-40B4-BE49-F238E27FC236}">
                <a16:creationId xmlns:a16="http://schemas.microsoft.com/office/drawing/2014/main" id="{3CB2695A-8A1F-4FA0-89AC-506302A4428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370681" y="12310946"/>
            <a:ext cx="1625752" cy="11320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06990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8AC466-DC3B-469B-B4F0-4F893DFEC438}" type="datetimeFigureOut">
              <a:rPr kumimoji="1" lang="ja-JP" altLang="en-US" smtClean="0"/>
              <a:t>2019/12/5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13451E-54AB-4712-A7F3-3A6C4F32CF7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59768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7452072" y="730250"/>
            <a:ext cx="5258485" cy="11623676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676618" y="730250"/>
            <a:ext cx="15470614" cy="11623676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8AC466-DC3B-469B-B4F0-4F893DFEC438}" type="datetimeFigureOut">
              <a:rPr kumimoji="1" lang="ja-JP" altLang="en-US" smtClean="0"/>
              <a:t>2019/12/5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13451E-54AB-4712-A7F3-3A6C4F32CF7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043942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8AC466-DC3B-469B-B4F0-4F893DFEC438}" type="datetimeFigureOut">
              <a:rPr kumimoji="1" lang="ja-JP" altLang="en-US" smtClean="0"/>
              <a:t>2019/12/5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13451E-54AB-4712-A7F3-3A6C4F32CF7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236601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63917" y="3419477"/>
            <a:ext cx="21033938" cy="5705474"/>
          </a:xfrm>
        </p:spPr>
        <p:txBody>
          <a:bodyPr anchor="b"/>
          <a:lstStyle>
            <a:lvl1pPr>
              <a:defRPr sz="12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63917" y="9178927"/>
            <a:ext cx="21033938" cy="3000374"/>
          </a:xfrm>
        </p:spPr>
        <p:txBody>
          <a:bodyPr/>
          <a:lstStyle>
            <a:lvl1pPr marL="0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1pPr>
            <a:lvl2pPr marL="914400" indent="0">
              <a:buNone/>
              <a:defRPr sz="4000">
                <a:solidFill>
                  <a:schemeClr val="tx1">
                    <a:tint val="75000"/>
                  </a:schemeClr>
                </a:solidFill>
              </a:defRPr>
            </a:lvl2pPr>
            <a:lvl3pPr marL="1828800" indent="0">
              <a:buNone/>
              <a:defRPr sz="3600">
                <a:solidFill>
                  <a:schemeClr val="tx1">
                    <a:tint val="75000"/>
                  </a:schemeClr>
                </a:solidFill>
              </a:defRPr>
            </a:lvl3pPr>
            <a:lvl4pPr marL="2743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4pPr>
            <a:lvl5pPr marL="36576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5pPr>
            <a:lvl6pPr marL="45720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6pPr>
            <a:lvl7pPr marL="54864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7pPr>
            <a:lvl8pPr marL="64008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8pPr>
            <a:lvl9pPr marL="7315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8AC466-DC3B-469B-B4F0-4F893DFEC438}" type="datetimeFigureOut">
              <a:rPr kumimoji="1" lang="ja-JP" altLang="en-US" smtClean="0"/>
              <a:t>2019/12/5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13451E-54AB-4712-A7F3-3A6C4F32CF7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587744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76618" y="3651250"/>
            <a:ext cx="10364549" cy="870267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346008" y="3651250"/>
            <a:ext cx="10364549" cy="870267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8AC466-DC3B-469B-B4F0-4F893DFEC438}" type="datetimeFigureOut">
              <a:rPr kumimoji="1" lang="ja-JP" altLang="en-US" smtClean="0"/>
              <a:t>2019/12/5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13451E-54AB-4712-A7F3-3A6C4F32CF7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053040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795" y="730251"/>
            <a:ext cx="21033938" cy="2651126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9796" y="3362326"/>
            <a:ext cx="10316917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79796" y="5010150"/>
            <a:ext cx="10316917" cy="736917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2346007" y="3362326"/>
            <a:ext cx="10367726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2346007" y="5010150"/>
            <a:ext cx="10367726" cy="736917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8AC466-DC3B-469B-B4F0-4F893DFEC438}" type="datetimeFigureOut">
              <a:rPr kumimoji="1" lang="ja-JP" altLang="en-US" smtClean="0"/>
              <a:t>2019/12/5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13451E-54AB-4712-A7F3-3A6C4F32CF7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321279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8AC466-DC3B-469B-B4F0-4F893DFEC438}" type="datetimeFigureOut">
              <a:rPr kumimoji="1" lang="ja-JP" altLang="en-US" smtClean="0"/>
              <a:t>2019/12/5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13451E-54AB-4712-A7F3-3A6C4F32CF7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02792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8AC466-DC3B-469B-B4F0-4F893DFEC438}" type="datetimeFigureOut">
              <a:rPr kumimoji="1" lang="ja-JP" altLang="en-US" smtClean="0"/>
              <a:t>2019/12/5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13451E-54AB-4712-A7F3-3A6C4F32CF7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360083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796" y="914400"/>
            <a:ext cx="7865498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367726" y="1974851"/>
            <a:ext cx="12346007" cy="9747250"/>
          </a:xfrm>
        </p:spPr>
        <p:txBody>
          <a:bodyPr/>
          <a:lstStyle>
            <a:lvl1pPr>
              <a:defRPr sz="6400"/>
            </a:lvl1pPr>
            <a:lvl2pPr>
              <a:defRPr sz="5600"/>
            </a:lvl2pPr>
            <a:lvl3pPr>
              <a:defRPr sz="4800"/>
            </a:lvl3pPr>
            <a:lvl4pPr>
              <a:defRPr sz="4000"/>
            </a:lvl4pPr>
            <a:lvl5pPr>
              <a:defRPr sz="4000"/>
            </a:lvl5pPr>
            <a:lvl6pPr>
              <a:defRPr sz="4000"/>
            </a:lvl6pPr>
            <a:lvl7pPr>
              <a:defRPr sz="4000"/>
            </a:lvl7pPr>
            <a:lvl8pPr>
              <a:defRPr sz="4000"/>
            </a:lvl8pPr>
            <a:lvl9pPr>
              <a:defRPr sz="4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796" y="4114800"/>
            <a:ext cx="7865498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8AC466-DC3B-469B-B4F0-4F893DFEC438}" type="datetimeFigureOut">
              <a:rPr kumimoji="1" lang="ja-JP" altLang="en-US" smtClean="0"/>
              <a:t>2019/12/5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13451E-54AB-4712-A7F3-3A6C4F32CF7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046743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796" y="914400"/>
            <a:ext cx="7865498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367726" y="1974851"/>
            <a:ext cx="12346007" cy="9747250"/>
          </a:xfrm>
        </p:spPr>
        <p:txBody>
          <a:bodyPr anchor="t"/>
          <a:lstStyle>
            <a:lvl1pPr marL="0" indent="0">
              <a:buNone/>
              <a:defRPr sz="6400"/>
            </a:lvl1pPr>
            <a:lvl2pPr marL="914400" indent="0">
              <a:buNone/>
              <a:defRPr sz="5600"/>
            </a:lvl2pPr>
            <a:lvl3pPr marL="1828800" indent="0">
              <a:buNone/>
              <a:defRPr sz="4800"/>
            </a:lvl3pPr>
            <a:lvl4pPr marL="2743200" indent="0">
              <a:buNone/>
              <a:defRPr sz="4000"/>
            </a:lvl4pPr>
            <a:lvl5pPr marL="3657600" indent="0">
              <a:buNone/>
              <a:defRPr sz="4000"/>
            </a:lvl5pPr>
            <a:lvl6pPr marL="4572000" indent="0">
              <a:buNone/>
              <a:defRPr sz="4000"/>
            </a:lvl6pPr>
            <a:lvl7pPr marL="5486400" indent="0">
              <a:buNone/>
              <a:defRPr sz="4000"/>
            </a:lvl7pPr>
            <a:lvl8pPr marL="6400800" indent="0">
              <a:buNone/>
              <a:defRPr sz="4000"/>
            </a:lvl8pPr>
            <a:lvl9pPr marL="7315200" indent="0">
              <a:buNone/>
              <a:defRPr sz="4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796" y="4114800"/>
            <a:ext cx="7865498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8AC466-DC3B-469B-B4F0-4F893DFEC438}" type="datetimeFigureOut">
              <a:rPr kumimoji="1" lang="ja-JP" altLang="en-US" smtClean="0"/>
              <a:t>2019/12/5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13451E-54AB-4712-A7F3-3A6C4F32CF7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164812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76619" y="730251"/>
            <a:ext cx="21033938" cy="26511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6619" y="3651250"/>
            <a:ext cx="21033938" cy="87026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676618" y="12712701"/>
            <a:ext cx="5487114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8AC466-DC3B-469B-B4F0-4F893DFEC438}" type="datetimeFigureOut">
              <a:rPr kumimoji="1" lang="ja-JP" altLang="en-US" smtClean="0"/>
              <a:t>2019/12/5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078252" y="12712701"/>
            <a:ext cx="8230672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7223443" y="12712701"/>
            <a:ext cx="5487114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13451E-54AB-4712-A7F3-3A6C4F32CF7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646555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828800" rtl="0" eaLnBrk="1" latinLnBrk="0" hangingPunct="1">
        <a:lnSpc>
          <a:spcPct val="90000"/>
        </a:lnSpc>
        <a:spcBef>
          <a:spcPct val="0"/>
        </a:spcBef>
        <a:buNone/>
        <a:defRPr kumimoji="1" sz="8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1828800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Char char="•"/>
        <a:defRPr kumimoji="1" sz="5600" kern="1200">
          <a:solidFill>
            <a:schemeClr val="tx1"/>
          </a:solidFill>
          <a:latin typeface="+mn-lt"/>
          <a:ea typeface="+mn-ea"/>
          <a:cs typeface="+mn-cs"/>
        </a:defRPr>
      </a:lvl1pPr>
      <a:lvl2pPr marL="1371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4800" kern="1200">
          <a:solidFill>
            <a:schemeClr val="tx1"/>
          </a:solidFill>
          <a:latin typeface="+mn-lt"/>
          <a:ea typeface="+mn-ea"/>
          <a:cs typeface="+mn-cs"/>
        </a:defRPr>
      </a:lvl2pPr>
      <a:lvl3pPr marL="2286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4000" kern="1200">
          <a:solidFill>
            <a:schemeClr val="tx1"/>
          </a:solidFill>
          <a:latin typeface="+mn-lt"/>
          <a:ea typeface="+mn-ea"/>
          <a:cs typeface="+mn-cs"/>
        </a:defRPr>
      </a:lvl3pPr>
      <a:lvl4pPr marL="3200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41148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50292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943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858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772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28800" rtl="0" eaLnBrk="1" latinLnBrk="0" hangingPunct="1"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algn="l" defTabSz="1828800" rtl="0" eaLnBrk="1" latinLnBrk="0" hangingPunct="1"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800" algn="l" defTabSz="1828800" rtl="0" eaLnBrk="1" latinLnBrk="0" hangingPunct="1"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743200" algn="l" defTabSz="1828800" rtl="0" eaLnBrk="1" latinLnBrk="0" hangingPunct="1"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57600" algn="l" defTabSz="1828800" rtl="0" eaLnBrk="1" latinLnBrk="0" hangingPunct="1"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572000" algn="l" defTabSz="1828800" rtl="0" eaLnBrk="1" latinLnBrk="0" hangingPunct="1"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486400" algn="l" defTabSz="1828800" rtl="0" eaLnBrk="1" latinLnBrk="0" hangingPunct="1"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400800" algn="l" defTabSz="1828800" rtl="0" eaLnBrk="1" latinLnBrk="0" hangingPunct="1"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315200" algn="l" defTabSz="1828800" rtl="0" eaLnBrk="1" latinLnBrk="0" hangingPunct="1"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468EB325-72EE-40CB-AC8E-54D9E2F76F44}"/>
              </a:ext>
            </a:extLst>
          </p:cNvPr>
          <p:cNvSpPr txBox="1"/>
          <p:nvPr/>
        </p:nvSpPr>
        <p:spPr>
          <a:xfrm rot="20875412">
            <a:off x="3157888" y="3512385"/>
            <a:ext cx="634015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8000" dirty="0">
                <a:latin typeface="游ゴシック体 ボールド"/>
                <a:ea typeface="游ゴシック体 ボールド"/>
                <a:cs typeface="游ゴシック体 ボールド"/>
              </a:rPr>
              <a:t>XXXX</a:t>
            </a:r>
            <a:r>
              <a:rPr lang="ja-JP" altLang="en-US" sz="8000" dirty="0">
                <a:latin typeface="游ゴシック体 ボールド"/>
                <a:ea typeface="游ゴシック体 ボールド"/>
                <a:cs typeface="游ゴシック体 ボールド"/>
              </a:rPr>
              <a:t>大学</a:t>
            </a:r>
            <a:endParaRPr kumimoji="1" lang="ja-JP" altLang="en-US" sz="8000" dirty="0">
              <a:latin typeface="游ゴシック体 ボールド"/>
              <a:ea typeface="游ゴシック体 ボールド"/>
              <a:cs typeface="游ゴシック体 ボールド"/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7B14EB2C-B16E-4FB8-9DDE-3B72F074D902}"/>
              </a:ext>
            </a:extLst>
          </p:cNvPr>
          <p:cNvSpPr txBox="1"/>
          <p:nvPr/>
        </p:nvSpPr>
        <p:spPr>
          <a:xfrm>
            <a:off x="442313" y="78592"/>
            <a:ext cx="8686374" cy="2646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6600" dirty="0">
                <a:solidFill>
                  <a:srgbClr val="FF6600"/>
                </a:solidFill>
                <a:latin typeface="游ゴシック体 ボールド"/>
                <a:ea typeface="游ゴシック体 ボールド"/>
                <a:cs typeface="游ゴシック体 ボールド"/>
              </a:rPr>
              <a:t>ABCD</a:t>
            </a:r>
            <a:r>
              <a:rPr kumimoji="1" lang="ja-JP" altLang="en-US" sz="16600" dirty="0">
                <a:solidFill>
                  <a:srgbClr val="FF6600"/>
                </a:solidFill>
                <a:latin typeface="游ゴシック体 ボールド"/>
                <a:ea typeface="游ゴシック体 ボールド"/>
                <a:cs typeface="游ゴシック体 ボールド"/>
              </a:rPr>
              <a:t>塾</a:t>
            </a: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663CAE4D-7D7A-4711-B1BD-25410F91A8FC}"/>
              </a:ext>
            </a:extLst>
          </p:cNvPr>
          <p:cNvSpPr txBox="1"/>
          <p:nvPr/>
        </p:nvSpPr>
        <p:spPr>
          <a:xfrm rot="20875412">
            <a:off x="5123618" y="6109030"/>
            <a:ext cx="596121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8000" dirty="0">
                <a:latin typeface="游ゴシック体 ボールド"/>
                <a:ea typeface="游ゴシック体 ボールド"/>
                <a:cs typeface="游ゴシック体 ボールド"/>
              </a:rPr>
              <a:t>XXXXXX</a:t>
            </a:r>
            <a:r>
              <a:rPr lang="ja-JP" altLang="en-US" sz="8000" dirty="0">
                <a:latin typeface="游ゴシック体 ボールド"/>
                <a:ea typeface="游ゴシック体 ボールド"/>
                <a:cs typeface="游ゴシック体 ボールド"/>
              </a:rPr>
              <a:t>高校</a:t>
            </a:r>
            <a:endParaRPr kumimoji="1" lang="ja-JP" altLang="en-US" sz="8000" dirty="0">
              <a:latin typeface="游ゴシック体 ボールド"/>
              <a:ea typeface="游ゴシック体 ボールド"/>
              <a:cs typeface="游ゴシック体 ボールド"/>
            </a:endParaRP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1BE50C25-FE71-4BFD-A889-3F6B35A7D5CC}"/>
              </a:ext>
            </a:extLst>
          </p:cNvPr>
          <p:cNvSpPr txBox="1"/>
          <p:nvPr/>
        </p:nvSpPr>
        <p:spPr>
          <a:xfrm rot="20875412">
            <a:off x="3287821" y="9013817"/>
            <a:ext cx="596121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8000" dirty="0">
                <a:latin typeface="游ゴシック体 ボールド"/>
                <a:ea typeface="游ゴシック体 ボールド"/>
                <a:cs typeface="游ゴシック体 ボールド"/>
              </a:rPr>
              <a:t>XXXXX</a:t>
            </a:r>
            <a:r>
              <a:rPr lang="ja-JP" altLang="en-US" sz="8000" dirty="0">
                <a:latin typeface="游ゴシック体 ボールド"/>
                <a:ea typeface="游ゴシック体 ボールド"/>
                <a:cs typeface="游ゴシック体 ボールド"/>
              </a:rPr>
              <a:t>高校</a:t>
            </a:r>
            <a:endParaRPr kumimoji="1" lang="ja-JP" altLang="en-US" sz="8000" dirty="0">
              <a:latin typeface="游ゴシック体 ボールド"/>
              <a:ea typeface="游ゴシック体 ボールド"/>
              <a:cs typeface="游ゴシック体 ボールド"/>
            </a:endParaRP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770B87A0-A0C6-4DCF-B7FD-872380FEA108}"/>
              </a:ext>
            </a:extLst>
          </p:cNvPr>
          <p:cNvSpPr txBox="1"/>
          <p:nvPr/>
        </p:nvSpPr>
        <p:spPr>
          <a:xfrm rot="20875412">
            <a:off x="6585722" y="10711420"/>
            <a:ext cx="596121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8000" dirty="0">
                <a:latin typeface="游ゴシック体 ボールド"/>
                <a:ea typeface="游ゴシック体 ボールド"/>
                <a:cs typeface="游ゴシック体 ボールド"/>
              </a:rPr>
              <a:t>XXXXXX</a:t>
            </a:r>
            <a:r>
              <a:rPr lang="ja-JP" altLang="en-US" sz="8000" dirty="0">
                <a:latin typeface="游ゴシック体 ボールド"/>
                <a:ea typeface="游ゴシック体 ボールド"/>
                <a:cs typeface="游ゴシック体 ボールド"/>
              </a:rPr>
              <a:t>学園</a:t>
            </a:r>
            <a:endParaRPr kumimoji="1" lang="ja-JP" altLang="en-US" sz="8000" dirty="0">
              <a:latin typeface="游ゴシック体 ボールド"/>
              <a:ea typeface="游ゴシック体 ボールド"/>
              <a:cs typeface="游ゴシック体 ボールド"/>
            </a:endParaRP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13D086B6-2ABB-4D6A-9AE9-88D0D4551A11}"/>
              </a:ext>
            </a:extLst>
          </p:cNvPr>
          <p:cNvSpPr txBox="1"/>
          <p:nvPr/>
        </p:nvSpPr>
        <p:spPr>
          <a:xfrm rot="20875412">
            <a:off x="12332016" y="608950"/>
            <a:ext cx="596121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8000" dirty="0">
                <a:latin typeface="游ゴシック体 ボールド"/>
                <a:ea typeface="游ゴシック体 ボールド"/>
                <a:cs typeface="游ゴシック体 ボールド"/>
              </a:rPr>
              <a:t>XXX</a:t>
            </a:r>
            <a:r>
              <a:rPr lang="ja-JP" altLang="en-US" sz="8000" dirty="0">
                <a:latin typeface="游ゴシック体 ボールド"/>
                <a:ea typeface="游ゴシック体 ボールド"/>
                <a:cs typeface="游ゴシック体 ボールド"/>
              </a:rPr>
              <a:t>学園</a:t>
            </a:r>
            <a:endParaRPr kumimoji="1" lang="ja-JP" altLang="en-US" sz="8000" dirty="0">
              <a:latin typeface="游ゴシック体 ボールド"/>
              <a:ea typeface="游ゴシック体 ボールド"/>
              <a:cs typeface="游ゴシック体 ボールド"/>
            </a:endParaRP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D9256D27-CD1A-4334-9B71-2CD9CD36C5B1}"/>
              </a:ext>
            </a:extLst>
          </p:cNvPr>
          <p:cNvSpPr txBox="1"/>
          <p:nvPr/>
        </p:nvSpPr>
        <p:spPr>
          <a:xfrm rot="20875412">
            <a:off x="18028014" y="1589786"/>
            <a:ext cx="596121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8000" dirty="0">
                <a:latin typeface="游ゴシック体 ボールド"/>
                <a:ea typeface="游ゴシック体 ボールド"/>
                <a:cs typeface="游ゴシック体 ボールド"/>
              </a:rPr>
              <a:t>XXXX</a:t>
            </a:r>
            <a:r>
              <a:rPr lang="ja-JP" altLang="en-US" sz="8000" dirty="0">
                <a:latin typeface="游ゴシック体 ボールド"/>
                <a:ea typeface="游ゴシック体 ボールド"/>
                <a:cs typeface="游ゴシック体 ボールド"/>
              </a:rPr>
              <a:t>高校</a:t>
            </a:r>
            <a:endParaRPr kumimoji="1" lang="ja-JP" altLang="en-US" sz="8000" dirty="0">
              <a:latin typeface="游ゴシック体 ボールド"/>
              <a:ea typeface="游ゴシック体 ボールド"/>
              <a:cs typeface="游ゴシック体 ボールド"/>
            </a:endParaRPr>
          </a:p>
        </p:txBody>
      </p:sp>
    </p:spTree>
    <p:extLst>
      <p:ext uri="{BB962C8B-B14F-4D97-AF65-F5344CB8AC3E}">
        <p14:creationId xmlns:p14="http://schemas.microsoft.com/office/powerpoint/2010/main" val="279982846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16</TotalTime>
  <Words>14</Words>
  <Application>Microsoft Office PowerPoint</Application>
  <PresentationFormat>ユーザー設定</PresentationFormat>
  <Paragraphs>7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游ゴシック体 ボールド</vt:lpstr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si mi</dc:creator>
  <cp:lastModifiedBy>si mi</cp:lastModifiedBy>
  <cp:revision>3</cp:revision>
  <dcterms:created xsi:type="dcterms:W3CDTF">2019-12-05T02:11:00Z</dcterms:created>
  <dcterms:modified xsi:type="dcterms:W3CDTF">2019-12-05T02:37:59Z</dcterms:modified>
</cp:coreProperties>
</file>