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7" autoAdjust="0"/>
    <p:restoredTop sz="94660"/>
  </p:normalViewPr>
  <p:slideViewPr>
    <p:cSldViewPr snapToGrid="0">
      <p:cViewPr varScale="1">
        <p:scale>
          <a:sx n="27" d="100"/>
          <a:sy n="27" d="100"/>
        </p:scale>
        <p:origin x="2268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18355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9511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14444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6407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423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8548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901331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83558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1630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0523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5956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CD2C8A-7FCD-4CD3-BCC8-37556589468C}" type="datetimeFigureOut">
              <a:rPr kumimoji="1" lang="ja-JP" altLang="en-US" smtClean="0"/>
              <a:t>2019/12/2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8320E6-393D-4D6A-A16D-FAE29D9323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11400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4B8FE80C-239E-4426-8865-31C325ED9A25}"/>
              </a:ext>
            </a:extLst>
          </p:cNvPr>
          <p:cNvSpPr txBox="1"/>
          <p:nvPr/>
        </p:nvSpPr>
        <p:spPr>
          <a:xfrm>
            <a:off x="1426464" y="12070080"/>
            <a:ext cx="11009376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4000" dirty="0"/>
              <a:t>本年も宜しくお願い申し上げます。</a:t>
            </a:r>
          </a:p>
          <a:p>
            <a:pPr algn="ctr"/>
            <a:endParaRPr kumimoji="1" lang="ja-JP" altLang="en-US" sz="4000" dirty="0"/>
          </a:p>
          <a:p>
            <a:pPr algn="ctr"/>
            <a:r>
              <a:rPr kumimoji="1" lang="ja-JP" altLang="en-US" sz="4000" dirty="0"/>
              <a:t>令和二年　新春の営業時間は以下のとおりです。</a:t>
            </a:r>
          </a:p>
          <a:p>
            <a:pPr algn="ctr"/>
            <a:endParaRPr kumimoji="1" lang="ja-JP" altLang="en-US" sz="4000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94198D6-33B3-4DC3-88F4-D23F07300F12}"/>
              </a:ext>
            </a:extLst>
          </p:cNvPr>
          <p:cNvSpPr txBox="1"/>
          <p:nvPr/>
        </p:nvSpPr>
        <p:spPr>
          <a:xfrm>
            <a:off x="2852928" y="15069312"/>
            <a:ext cx="8924544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400" dirty="0"/>
              <a:t>１月１日</a:t>
            </a:r>
            <a:r>
              <a:rPr kumimoji="1" lang="en-US" altLang="ja-JP" sz="4400" dirty="0"/>
              <a:t>(</a:t>
            </a:r>
            <a:r>
              <a:rPr kumimoji="1" lang="ja-JP" altLang="en-US" sz="4400" dirty="0"/>
              <a:t>祝</a:t>
            </a:r>
            <a:r>
              <a:rPr kumimoji="1" lang="en-US" altLang="ja-JP" sz="4400" dirty="0"/>
              <a:t>)</a:t>
            </a:r>
            <a:r>
              <a:rPr kumimoji="1" lang="ja-JP" altLang="en-US" sz="4400" dirty="0"/>
              <a:t>　</a:t>
            </a:r>
            <a:r>
              <a:rPr kumimoji="1" lang="en-US" altLang="ja-JP" sz="4400" dirty="0"/>
              <a:t> </a:t>
            </a:r>
            <a:r>
              <a:rPr kumimoji="1" lang="ja-JP" altLang="en-US" sz="4400" dirty="0"/>
              <a:t>お休み</a:t>
            </a:r>
          </a:p>
          <a:p>
            <a:r>
              <a:rPr kumimoji="1" lang="ja-JP" altLang="en-US" sz="4400" dirty="0"/>
              <a:t>１月２日</a:t>
            </a:r>
            <a:r>
              <a:rPr kumimoji="1" lang="en-US" altLang="ja-JP" sz="4400" dirty="0"/>
              <a:t>(</a:t>
            </a:r>
            <a:r>
              <a:rPr kumimoji="1" lang="ja-JP" altLang="en-US" sz="4400" dirty="0"/>
              <a:t>火</a:t>
            </a:r>
            <a:r>
              <a:rPr kumimoji="1" lang="en-US" altLang="ja-JP" sz="4400" dirty="0"/>
              <a:t>)</a:t>
            </a:r>
            <a:r>
              <a:rPr kumimoji="1" lang="ja-JP" altLang="en-US" sz="4400" dirty="0"/>
              <a:t>　</a:t>
            </a:r>
            <a:r>
              <a:rPr kumimoji="1" lang="en-US" altLang="ja-JP" sz="4400" dirty="0"/>
              <a:t>11:00</a:t>
            </a:r>
            <a:r>
              <a:rPr kumimoji="1" lang="ja-JP" altLang="en-US" sz="4400" dirty="0"/>
              <a:t>～</a:t>
            </a:r>
            <a:r>
              <a:rPr kumimoji="1" lang="en-US" altLang="ja-JP" sz="4400" dirty="0"/>
              <a:t>18:00</a:t>
            </a:r>
          </a:p>
          <a:p>
            <a:r>
              <a:rPr kumimoji="1" lang="ja-JP" altLang="en-US" sz="4400" dirty="0"/>
              <a:t>１月３日</a:t>
            </a:r>
            <a:r>
              <a:rPr kumimoji="1" lang="en-US" altLang="ja-JP" sz="4400" dirty="0"/>
              <a:t>(</a:t>
            </a:r>
            <a:r>
              <a:rPr kumimoji="1" lang="ja-JP" altLang="en-US" sz="4400" dirty="0"/>
              <a:t>水</a:t>
            </a:r>
            <a:r>
              <a:rPr kumimoji="1" lang="en-US" altLang="ja-JP" sz="4400" dirty="0"/>
              <a:t>)</a:t>
            </a:r>
            <a:r>
              <a:rPr kumimoji="1" lang="ja-JP" altLang="en-US" sz="4400" dirty="0"/>
              <a:t>　</a:t>
            </a:r>
            <a:r>
              <a:rPr kumimoji="1" lang="en-US" altLang="ja-JP" sz="4400" dirty="0"/>
              <a:t>11:00</a:t>
            </a:r>
            <a:r>
              <a:rPr kumimoji="1" lang="ja-JP" altLang="en-US" sz="4400" dirty="0"/>
              <a:t>～</a:t>
            </a:r>
            <a:r>
              <a:rPr kumimoji="1" lang="en-US" altLang="ja-JP" sz="4400" dirty="0"/>
              <a:t>18:00</a:t>
            </a:r>
            <a:endParaRPr kumimoji="1" lang="ja-JP" altLang="en-US" sz="4400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3F3B85E-7CC0-4E33-A94A-0B23A64686FE}"/>
              </a:ext>
            </a:extLst>
          </p:cNvPr>
          <p:cNvSpPr txBox="1"/>
          <p:nvPr/>
        </p:nvSpPr>
        <p:spPr>
          <a:xfrm>
            <a:off x="1280160" y="18608939"/>
            <a:ext cx="11009376" cy="898194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kumimoji="1" lang="ja-JP" altLang="en-US" sz="4400" dirty="0"/>
              <a:t>１月４日</a:t>
            </a:r>
            <a:r>
              <a:rPr kumimoji="1" lang="en-US" altLang="ja-JP" sz="4400" dirty="0"/>
              <a:t>(</a:t>
            </a:r>
            <a:r>
              <a:rPr kumimoji="1" lang="ja-JP" altLang="en-US" sz="4400" dirty="0"/>
              <a:t>土</a:t>
            </a:r>
            <a:r>
              <a:rPr kumimoji="1" lang="en-US" altLang="ja-JP" sz="4400" dirty="0"/>
              <a:t>)</a:t>
            </a:r>
            <a:r>
              <a:rPr kumimoji="1" lang="ja-JP" altLang="en-US" sz="4400" dirty="0"/>
              <a:t>より通常通り営業いたします。</a:t>
            </a:r>
            <a:endParaRPr kumimoji="1" lang="en-US" altLang="ja-JP" sz="4400" dirty="0"/>
          </a:p>
          <a:p>
            <a:endParaRPr kumimoji="1" lang="ja-JP" altLang="en-US" sz="4400" dirty="0"/>
          </a:p>
        </p:txBody>
      </p:sp>
    </p:spTree>
    <p:extLst>
      <p:ext uri="{BB962C8B-B14F-4D97-AF65-F5344CB8AC3E}">
        <p14:creationId xmlns:p14="http://schemas.microsoft.com/office/powerpoint/2010/main" val="7478727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</TotalTime>
  <Words>51</Words>
  <Application>Microsoft Office PowerPoint</Application>
  <PresentationFormat>ユーザー設定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2</cp:revision>
  <dcterms:created xsi:type="dcterms:W3CDTF">2019-12-02T08:34:17Z</dcterms:created>
  <dcterms:modified xsi:type="dcterms:W3CDTF">2019-12-02T08:44:43Z</dcterms:modified>
</cp:coreProperties>
</file>

<file path=docProps/thumbnail.jpeg>
</file>