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27" d="100"/>
          <a:sy n="27" d="100"/>
        </p:scale>
        <p:origin x="226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2C8A-7FCD-4CD3-BCC8-37556589468C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320E6-393D-4D6A-A16D-FAE29D9323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1835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2C8A-7FCD-4CD3-BCC8-37556589468C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320E6-393D-4D6A-A16D-FAE29D9323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951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2C8A-7FCD-4CD3-BCC8-37556589468C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320E6-393D-4D6A-A16D-FAE29D9323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1444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2C8A-7FCD-4CD3-BCC8-37556589468C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320E6-393D-4D6A-A16D-FAE29D9323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6407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2C8A-7FCD-4CD3-BCC8-37556589468C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320E6-393D-4D6A-A16D-FAE29D9323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23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2C8A-7FCD-4CD3-BCC8-37556589468C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320E6-393D-4D6A-A16D-FAE29D9323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8548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2C8A-7FCD-4CD3-BCC8-37556589468C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320E6-393D-4D6A-A16D-FAE29D9323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0133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2C8A-7FCD-4CD3-BCC8-37556589468C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320E6-393D-4D6A-A16D-FAE29D9323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8355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2C8A-7FCD-4CD3-BCC8-37556589468C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320E6-393D-4D6A-A16D-FAE29D9323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630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2C8A-7FCD-4CD3-BCC8-37556589468C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320E6-393D-4D6A-A16D-FAE29D9323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052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2C8A-7FCD-4CD3-BCC8-37556589468C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320E6-393D-4D6A-A16D-FAE29D9323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595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D2C8A-7FCD-4CD3-BCC8-37556589468C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320E6-393D-4D6A-A16D-FAE29D9323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1400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B8FE80C-239E-4426-8865-31C325ED9A25}"/>
              </a:ext>
            </a:extLst>
          </p:cNvPr>
          <p:cNvSpPr txBox="1"/>
          <p:nvPr/>
        </p:nvSpPr>
        <p:spPr>
          <a:xfrm>
            <a:off x="1426464" y="12070080"/>
            <a:ext cx="110093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/>
              <a:t>本年も宜しくお願い申し上げます。</a:t>
            </a:r>
          </a:p>
          <a:p>
            <a:pPr algn="ctr"/>
            <a:endParaRPr kumimoji="1" lang="ja-JP" altLang="en-US" sz="4000" dirty="0"/>
          </a:p>
          <a:p>
            <a:pPr algn="ctr"/>
            <a:r>
              <a:rPr kumimoji="1" lang="ja-JP" altLang="en-US" sz="4000" dirty="0"/>
              <a:t>令和二年　新春の営業時間は以下のとおりです。</a:t>
            </a:r>
          </a:p>
          <a:p>
            <a:pPr algn="ctr"/>
            <a:endParaRPr kumimoji="1" lang="ja-JP" altLang="en-US" sz="40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94198D6-33B3-4DC3-88F4-D23F07300F12}"/>
              </a:ext>
            </a:extLst>
          </p:cNvPr>
          <p:cNvSpPr txBox="1"/>
          <p:nvPr/>
        </p:nvSpPr>
        <p:spPr>
          <a:xfrm>
            <a:off x="2852928" y="15069312"/>
            <a:ext cx="892454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/>
              <a:t>１月１日</a:t>
            </a:r>
            <a:r>
              <a:rPr kumimoji="1" lang="en-US" altLang="ja-JP" sz="4400" dirty="0"/>
              <a:t>(</a:t>
            </a:r>
            <a:r>
              <a:rPr kumimoji="1" lang="ja-JP" altLang="en-US" sz="4400" dirty="0"/>
              <a:t>祝</a:t>
            </a:r>
            <a:r>
              <a:rPr kumimoji="1" lang="en-US" altLang="ja-JP" sz="4400" dirty="0"/>
              <a:t>)</a:t>
            </a:r>
            <a:r>
              <a:rPr kumimoji="1" lang="ja-JP" altLang="en-US" sz="4400" dirty="0"/>
              <a:t>　</a:t>
            </a:r>
            <a:r>
              <a:rPr kumimoji="1" lang="en-US" altLang="ja-JP" sz="4400" dirty="0"/>
              <a:t> </a:t>
            </a:r>
            <a:r>
              <a:rPr kumimoji="1" lang="ja-JP" altLang="en-US" sz="4400" dirty="0"/>
              <a:t>お休み</a:t>
            </a:r>
          </a:p>
          <a:p>
            <a:r>
              <a:rPr kumimoji="1" lang="ja-JP" altLang="en-US" sz="4400" dirty="0"/>
              <a:t>１月２日</a:t>
            </a:r>
            <a:r>
              <a:rPr kumimoji="1" lang="en-US" altLang="ja-JP" sz="4400" dirty="0"/>
              <a:t>(</a:t>
            </a:r>
            <a:r>
              <a:rPr kumimoji="1" lang="ja-JP" altLang="en-US" sz="4400" dirty="0"/>
              <a:t>火</a:t>
            </a:r>
            <a:r>
              <a:rPr kumimoji="1" lang="en-US" altLang="ja-JP" sz="4400" dirty="0"/>
              <a:t>)</a:t>
            </a:r>
            <a:r>
              <a:rPr kumimoji="1" lang="ja-JP" altLang="en-US" sz="4400" dirty="0"/>
              <a:t>　</a:t>
            </a:r>
            <a:r>
              <a:rPr kumimoji="1" lang="en-US" altLang="ja-JP" sz="4400" dirty="0"/>
              <a:t>11:00</a:t>
            </a:r>
            <a:r>
              <a:rPr kumimoji="1" lang="ja-JP" altLang="en-US" sz="4400" dirty="0"/>
              <a:t>～</a:t>
            </a:r>
            <a:r>
              <a:rPr kumimoji="1" lang="en-US" altLang="ja-JP" sz="4400" dirty="0"/>
              <a:t>18:00</a:t>
            </a:r>
          </a:p>
          <a:p>
            <a:r>
              <a:rPr kumimoji="1" lang="ja-JP" altLang="en-US" sz="4400" dirty="0"/>
              <a:t>１月３日</a:t>
            </a:r>
            <a:r>
              <a:rPr kumimoji="1" lang="en-US" altLang="ja-JP" sz="4400" dirty="0"/>
              <a:t>(</a:t>
            </a:r>
            <a:r>
              <a:rPr kumimoji="1" lang="ja-JP" altLang="en-US" sz="4400" dirty="0"/>
              <a:t>水</a:t>
            </a:r>
            <a:r>
              <a:rPr kumimoji="1" lang="en-US" altLang="ja-JP" sz="4400" dirty="0"/>
              <a:t>)</a:t>
            </a:r>
            <a:r>
              <a:rPr kumimoji="1" lang="ja-JP" altLang="en-US" sz="4400" dirty="0"/>
              <a:t>　</a:t>
            </a:r>
            <a:r>
              <a:rPr kumimoji="1" lang="en-US" altLang="ja-JP" sz="4400" dirty="0"/>
              <a:t>11:00</a:t>
            </a:r>
            <a:r>
              <a:rPr kumimoji="1" lang="ja-JP" altLang="en-US" sz="4400" dirty="0"/>
              <a:t>～</a:t>
            </a:r>
            <a:r>
              <a:rPr kumimoji="1" lang="en-US" altLang="ja-JP" sz="4400" dirty="0"/>
              <a:t>18:00</a:t>
            </a:r>
            <a:endParaRPr kumimoji="1" lang="ja-JP" altLang="en-US" sz="44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3F3B85E-7CC0-4E33-A94A-0B23A64686FE}"/>
              </a:ext>
            </a:extLst>
          </p:cNvPr>
          <p:cNvSpPr txBox="1"/>
          <p:nvPr/>
        </p:nvSpPr>
        <p:spPr>
          <a:xfrm>
            <a:off x="1280160" y="18608939"/>
            <a:ext cx="11009376" cy="89819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kumimoji="1" lang="ja-JP" altLang="en-US" sz="4400" dirty="0"/>
              <a:t>１月４日</a:t>
            </a:r>
            <a:r>
              <a:rPr kumimoji="1" lang="en-US" altLang="ja-JP" sz="4400" dirty="0"/>
              <a:t>(</a:t>
            </a:r>
            <a:r>
              <a:rPr kumimoji="1" lang="ja-JP" altLang="en-US" sz="4400" dirty="0"/>
              <a:t>土</a:t>
            </a:r>
            <a:r>
              <a:rPr kumimoji="1" lang="en-US" altLang="ja-JP" sz="4400" dirty="0"/>
              <a:t>)</a:t>
            </a:r>
            <a:r>
              <a:rPr kumimoji="1" lang="ja-JP" altLang="en-US" sz="4400" dirty="0"/>
              <a:t>より通常通り営業いたします。</a:t>
            </a:r>
            <a:endParaRPr kumimoji="1" lang="en-US" altLang="ja-JP" sz="4400" dirty="0"/>
          </a:p>
          <a:p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747872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51</Words>
  <Application>Microsoft Office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2</cp:revision>
  <dcterms:created xsi:type="dcterms:W3CDTF">2019-12-02T08:34:17Z</dcterms:created>
  <dcterms:modified xsi:type="dcterms:W3CDTF">2019-12-02T08:44:43Z</dcterms:modified>
</cp:coreProperties>
</file>