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94660"/>
  </p:normalViewPr>
  <p:slideViewPr>
    <p:cSldViewPr snapToGrid="0">
      <p:cViewPr varScale="1">
        <p:scale>
          <a:sx n="43" d="100"/>
          <a:sy n="43" d="100"/>
        </p:scale>
        <p:origin x="11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4002-DA70-43AB-BE38-BDE5D865468D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75B4-3145-41F7-89AE-955A03564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9622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4002-DA70-43AB-BE38-BDE5D865468D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75B4-3145-41F7-89AE-955A03564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7482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4002-DA70-43AB-BE38-BDE5D865468D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75B4-3145-41F7-89AE-955A03564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6049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4002-DA70-43AB-BE38-BDE5D865468D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75B4-3145-41F7-89AE-955A03564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0156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4002-DA70-43AB-BE38-BDE5D865468D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75B4-3145-41F7-89AE-955A03564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129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4002-DA70-43AB-BE38-BDE5D865468D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75B4-3145-41F7-89AE-955A03564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894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4002-DA70-43AB-BE38-BDE5D865468D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75B4-3145-41F7-89AE-955A03564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226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4002-DA70-43AB-BE38-BDE5D865468D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75B4-3145-41F7-89AE-955A03564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52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4002-DA70-43AB-BE38-BDE5D865468D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75B4-3145-41F7-89AE-955A03564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6320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4002-DA70-43AB-BE38-BDE5D865468D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75B4-3145-41F7-89AE-955A03564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46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B4002-DA70-43AB-BE38-BDE5D865468D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75B4-3145-41F7-89AE-955A03564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6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B4002-DA70-43AB-BE38-BDE5D865468D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175B4-3145-41F7-89AE-955A03564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22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735F6FA-4694-4EAA-A8FD-E9C04989140C}"/>
              </a:ext>
            </a:extLst>
          </p:cNvPr>
          <p:cNvSpPr txBox="1"/>
          <p:nvPr/>
        </p:nvSpPr>
        <p:spPr>
          <a:xfrm>
            <a:off x="9229725" y="3086100"/>
            <a:ext cx="131445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000" dirty="0">
                <a:solidFill>
                  <a:schemeClr val="bg1"/>
                </a:solidFill>
                <a:latin typeface="Century" panose="02040604050505020304" pitchFamily="18" charset="0"/>
              </a:rPr>
              <a:t>Merry </a:t>
            </a:r>
            <a:r>
              <a:rPr kumimoji="1" lang="en-US" altLang="ja-JP" sz="15000" dirty="0" err="1">
                <a:solidFill>
                  <a:schemeClr val="bg1"/>
                </a:solidFill>
                <a:latin typeface="Century" panose="02040604050505020304" pitchFamily="18" charset="0"/>
              </a:rPr>
              <a:t>X’mas</a:t>
            </a:r>
            <a:endParaRPr kumimoji="1" lang="ja-JP" altLang="en-US" sz="150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6DD842-7DDF-43E3-9DA1-77C9637509A4}"/>
              </a:ext>
            </a:extLst>
          </p:cNvPr>
          <p:cNvSpPr txBox="1"/>
          <p:nvPr/>
        </p:nvSpPr>
        <p:spPr>
          <a:xfrm>
            <a:off x="11206976" y="6122019"/>
            <a:ext cx="9381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12/24,25</a:t>
            </a:r>
          </a:p>
          <a:p>
            <a:pPr algn="ctr"/>
            <a:r>
              <a:rPr kumimoji="1" lang="ja-JP" altLang="en-US" sz="6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クリスマス限定ディナー</a:t>
            </a:r>
            <a:endParaRPr kumimoji="1" lang="en-US" altLang="ja-JP" sz="60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6E2DE8C5-823E-4902-886E-09B604518DB7}"/>
              </a:ext>
            </a:extLst>
          </p:cNvPr>
          <p:cNvSpPr/>
          <p:nvPr/>
        </p:nvSpPr>
        <p:spPr>
          <a:xfrm>
            <a:off x="11444720" y="8339796"/>
            <a:ext cx="4334256" cy="2400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/>
              <a:t>PHOTO</a:t>
            </a:r>
            <a:endParaRPr kumimoji="1" lang="ja-JP" altLang="en-US" sz="40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11E0121-AFB9-4CD2-9832-95EB253EC780}"/>
              </a:ext>
            </a:extLst>
          </p:cNvPr>
          <p:cNvSpPr txBox="1"/>
          <p:nvPr/>
        </p:nvSpPr>
        <p:spPr>
          <a:xfrm>
            <a:off x="11537724" y="10992866"/>
            <a:ext cx="88864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A</a:t>
            </a:r>
            <a:r>
              <a:rPr kumimoji="1" lang="ja-JP" altLang="en-US" sz="4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コース </a:t>
            </a:r>
            <a:r>
              <a:rPr kumimoji="1" lang="en-US" altLang="ja-JP" sz="4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\6,000</a:t>
            </a:r>
            <a:r>
              <a:rPr kumimoji="1" lang="ja-JP" altLang="en-US" sz="4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</a:t>
            </a:r>
            <a:r>
              <a:rPr kumimoji="1" lang="en-US" altLang="ja-JP" sz="4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B</a:t>
            </a:r>
            <a:r>
              <a:rPr kumimoji="1" lang="ja-JP" altLang="en-US" sz="4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コース </a:t>
            </a:r>
            <a:r>
              <a:rPr kumimoji="1" lang="en-US" altLang="ja-JP" sz="4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\8,200</a:t>
            </a:r>
            <a:endParaRPr kumimoji="1" lang="ja-JP" altLang="en-US" sz="40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endParaRPr kumimoji="1" lang="ja-JP" altLang="en-US" sz="4000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69545C8-90F6-4073-AAD3-78116378EAA9}"/>
              </a:ext>
            </a:extLst>
          </p:cNvPr>
          <p:cNvSpPr/>
          <p:nvPr/>
        </p:nvSpPr>
        <p:spPr>
          <a:xfrm>
            <a:off x="16117304" y="8339796"/>
            <a:ext cx="4334256" cy="2400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/>
              <a:t>PHOTO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097451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16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Ｐ明朝</vt:lpstr>
      <vt:lpstr>Arial</vt:lpstr>
      <vt:lpstr>Calibri</vt:lpstr>
      <vt:lpstr>Calibri Light</vt:lpstr>
      <vt:lpstr>Century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3</cp:revision>
  <dcterms:created xsi:type="dcterms:W3CDTF">2019-12-02T07:06:55Z</dcterms:created>
  <dcterms:modified xsi:type="dcterms:W3CDTF">2019-12-02T10:23:26Z</dcterms:modified>
</cp:coreProperties>
</file>