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27" d="100"/>
          <a:sy n="27" d="100"/>
        </p:scale>
        <p:origin x="156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8748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72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508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30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711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61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007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912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58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8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56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EA2C7-DBBC-460C-BBD6-697F01B515D0}" type="datetimeFigureOut">
              <a:rPr kumimoji="1" lang="ja-JP" altLang="en-US" smtClean="0"/>
              <a:t>2019/12/2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B2427-F6D2-4305-8A1A-1ECA0D3688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73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4B72B95-53DE-4FFD-991C-F915969FBE98}"/>
              </a:ext>
            </a:extLst>
          </p:cNvPr>
          <p:cNvSpPr txBox="1"/>
          <p:nvPr/>
        </p:nvSpPr>
        <p:spPr>
          <a:xfrm>
            <a:off x="322326" y="1952244"/>
            <a:ext cx="131445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000" dirty="0">
                <a:solidFill>
                  <a:schemeClr val="bg1"/>
                </a:solidFill>
                <a:latin typeface="Century" panose="02040604050505020304" pitchFamily="18" charset="0"/>
              </a:rPr>
              <a:t>Merry </a:t>
            </a:r>
            <a:r>
              <a:rPr kumimoji="1" lang="en-US" altLang="ja-JP" sz="15000" dirty="0" err="1">
                <a:solidFill>
                  <a:schemeClr val="bg1"/>
                </a:solidFill>
                <a:latin typeface="Century" panose="02040604050505020304" pitchFamily="18" charset="0"/>
              </a:rPr>
              <a:t>X’mas</a:t>
            </a:r>
            <a:endParaRPr kumimoji="1" lang="ja-JP" altLang="en-US" sz="150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84B9CC-79EA-4F3D-A8F8-23467233A6EF}"/>
              </a:ext>
            </a:extLst>
          </p:cNvPr>
          <p:cNvSpPr txBox="1"/>
          <p:nvPr/>
        </p:nvSpPr>
        <p:spPr>
          <a:xfrm>
            <a:off x="2286000" y="15691104"/>
            <a:ext cx="9381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12/24,25</a:t>
            </a:r>
          </a:p>
          <a:p>
            <a:pPr algn="ctr"/>
            <a:r>
              <a:rPr kumimoji="1" lang="ja-JP" altLang="en-US" sz="6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クリスマス限定ディナー</a:t>
            </a:r>
            <a:endParaRPr kumimoji="1" lang="en-US" altLang="ja-JP" sz="6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3FF370E-455A-45AC-82F6-98B1E848BF63}"/>
              </a:ext>
            </a:extLst>
          </p:cNvPr>
          <p:cNvSpPr/>
          <p:nvPr/>
        </p:nvSpPr>
        <p:spPr>
          <a:xfrm>
            <a:off x="2523744" y="17908881"/>
            <a:ext cx="4334256" cy="2400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/>
              <a:t>PHOTO</a:t>
            </a:r>
            <a:endParaRPr kumimoji="1" lang="ja-JP" altLang="en-US" sz="40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7253ACB-E990-4B97-8EC0-7F5A82989E7A}"/>
              </a:ext>
            </a:extLst>
          </p:cNvPr>
          <p:cNvSpPr txBox="1"/>
          <p:nvPr/>
        </p:nvSpPr>
        <p:spPr>
          <a:xfrm>
            <a:off x="2616748" y="20561951"/>
            <a:ext cx="8886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A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コース 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\6,000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　　　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B</a:t>
            </a:r>
            <a:r>
              <a:rPr kumimoji="1" lang="ja-JP" altLang="en-US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コース </a:t>
            </a:r>
            <a:r>
              <a:rPr kumimoji="1" lang="en-US" altLang="ja-JP" sz="40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\8,200</a:t>
            </a:r>
            <a:endParaRPr kumimoji="1" lang="ja-JP" altLang="en-US" sz="40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endParaRPr kumimoji="1" lang="ja-JP" altLang="en-US" sz="40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D4C6B3A-86B0-4AFE-B7DE-0F92454A33C8}"/>
              </a:ext>
            </a:extLst>
          </p:cNvPr>
          <p:cNvSpPr/>
          <p:nvPr/>
        </p:nvSpPr>
        <p:spPr>
          <a:xfrm>
            <a:off x="7196328" y="17908881"/>
            <a:ext cx="4334256" cy="2400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/>
              <a:t>PHOTO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30542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16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Ｐ明朝</vt:lpstr>
      <vt:lpstr>Arial</vt:lpstr>
      <vt:lpstr>Calibri</vt:lpstr>
      <vt:lpstr>Calibri Light</vt:lpstr>
      <vt:lpstr>Century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2019-12-02T10:14:56Z</dcterms:created>
  <dcterms:modified xsi:type="dcterms:W3CDTF">2019-12-02T10:22:37Z</dcterms:modified>
</cp:coreProperties>
</file>