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27" d="100"/>
          <a:sy n="27" d="100"/>
        </p:scale>
        <p:origin x="156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C937-DB61-46AA-A2A9-EB0DEF55C416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DEB6E-4100-457E-83B9-3624DD13BD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512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C937-DB61-46AA-A2A9-EB0DEF55C416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DEB6E-4100-457E-83B9-3624DD13BD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815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C937-DB61-46AA-A2A9-EB0DEF55C416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DEB6E-4100-457E-83B9-3624DD13BD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447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C937-DB61-46AA-A2A9-EB0DEF55C416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DEB6E-4100-457E-83B9-3624DD13BD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59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C937-DB61-46AA-A2A9-EB0DEF55C416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DEB6E-4100-457E-83B9-3624DD13BD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590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C937-DB61-46AA-A2A9-EB0DEF55C416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DEB6E-4100-457E-83B9-3624DD13BD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3899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C937-DB61-46AA-A2A9-EB0DEF55C416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DEB6E-4100-457E-83B9-3624DD13BD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426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C937-DB61-46AA-A2A9-EB0DEF55C416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DEB6E-4100-457E-83B9-3624DD13BD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98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C937-DB61-46AA-A2A9-EB0DEF55C416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DEB6E-4100-457E-83B9-3624DD13BD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16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C937-DB61-46AA-A2A9-EB0DEF55C416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DEB6E-4100-457E-83B9-3624DD13BD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0382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C937-DB61-46AA-A2A9-EB0DEF55C416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DEB6E-4100-457E-83B9-3624DD13BD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800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BC937-DB61-46AA-A2A9-EB0DEF55C416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DEB6E-4100-457E-83B9-3624DD13BD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31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字幕 4">
            <a:extLst>
              <a:ext uri="{FF2B5EF4-FFF2-40B4-BE49-F238E27FC236}">
                <a16:creationId xmlns:a16="http://schemas.microsoft.com/office/drawing/2014/main" id="{AD4DDDC3-E6A4-460E-9C17-2BB32E965C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9332" y="14784018"/>
            <a:ext cx="9514332" cy="3503982"/>
          </a:xfrm>
        </p:spPr>
        <p:txBody>
          <a:bodyPr/>
          <a:lstStyle/>
          <a:p>
            <a:pPr algn="l"/>
            <a:r>
              <a:rPr lang="ja-JP" altLang="en-US" dirty="0">
                <a:solidFill>
                  <a:schemeClr val="bg1"/>
                </a:solidFill>
              </a:rPr>
              <a:t>テキストが入ります。テキストが入ります。</a:t>
            </a:r>
          </a:p>
          <a:p>
            <a:pPr algn="l"/>
            <a:r>
              <a:rPr lang="ja-JP" altLang="en-US" dirty="0">
                <a:solidFill>
                  <a:schemeClr val="bg1"/>
                </a:solidFill>
              </a:rPr>
              <a:t>テキストが入ります。テキストが入ります。</a:t>
            </a:r>
          </a:p>
          <a:p>
            <a:pPr algn="l"/>
            <a:r>
              <a:rPr lang="ja-JP" altLang="en-US" dirty="0">
                <a:solidFill>
                  <a:schemeClr val="bg1"/>
                </a:solidFill>
              </a:rPr>
              <a:t>テキストが入ります。テキストが入ります。</a:t>
            </a:r>
          </a:p>
          <a:p>
            <a:pPr algn="l"/>
            <a:r>
              <a:rPr lang="ja-JP" altLang="en-US" dirty="0">
                <a:solidFill>
                  <a:schemeClr val="bg1"/>
                </a:solidFill>
              </a:rPr>
              <a:t>テキストが入ります。テキストが入ります。</a:t>
            </a:r>
          </a:p>
          <a:p>
            <a:pPr algn="l"/>
            <a:endParaRPr lang="ja-JP" altLang="en-US" dirty="0">
              <a:solidFill>
                <a:schemeClr val="bg1"/>
              </a:solidFill>
            </a:endParaRPr>
          </a:p>
          <a:p>
            <a:pPr algn="l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E296FB-8D5F-4380-AF80-526D8792A222}"/>
              </a:ext>
            </a:extLst>
          </p:cNvPr>
          <p:cNvSpPr txBox="1"/>
          <p:nvPr/>
        </p:nvSpPr>
        <p:spPr>
          <a:xfrm>
            <a:off x="5795010" y="11553275"/>
            <a:ext cx="5522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0" i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SALE</a:t>
            </a:r>
            <a:endParaRPr kumimoji="1" lang="ja-JP" altLang="en-US" sz="12000" i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1133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33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HG丸ｺﾞｼｯｸM-PRO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2019-12-02T08:57:50Z</dcterms:created>
  <dcterms:modified xsi:type="dcterms:W3CDTF">2019-12-02T09:05:26Z</dcterms:modified>
</cp:coreProperties>
</file>