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4697" autoAdjust="0"/>
  </p:normalViewPr>
  <p:slideViewPr>
    <p:cSldViewPr snapToGrid="0" snapToObjects="1">
      <p:cViewPr varScale="1">
        <p:scale>
          <a:sx n="44" d="100"/>
          <a:sy n="44" d="100"/>
        </p:scale>
        <p:origin x="-2744" y="-120"/>
      </p:cViewPr>
      <p:guideLst>
        <p:guide orient="horz" pos="7681"/>
        <p:guide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22/01/14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tsubota_tex_template_05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  <p:pic>
        <p:nvPicPr>
          <p:cNvPr id="8" name="図 7" descr="tsubota_tex_template_05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DESIGNS</cp:lastModifiedBy>
  <cp:revision>5</cp:revision>
  <dcterms:created xsi:type="dcterms:W3CDTF">2018-11-22T07:41:50Z</dcterms:created>
  <dcterms:modified xsi:type="dcterms:W3CDTF">2022-01-14T04:26:23Z</dcterms:modified>
</cp:coreProperties>
</file>