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43" d="100"/>
          <a:sy n="43" d="100"/>
        </p:scale>
        <p:origin x="11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78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677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20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08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14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09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63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24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746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923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46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B95D1-5370-4F50-B575-2FC0246AF616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72F84-62E0-4B2F-95A6-45F302813B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03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6E3E587-5FAA-4131-9B1B-E978D6935E39}"/>
              </a:ext>
            </a:extLst>
          </p:cNvPr>
          <p:cNvSpPr txBox="1"/>
          <p:nvPr/>
        </p:nvSpPr>
        <p:spPr>
          <a:xfrm>
            <a:off x="1760244" y="4990674"/>
            <a:ext cx="10026705" cy="3830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5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本年も変わらぬご愛顧を</a:t>
            </a:r>
            <a:endParaRPr kumimoji="1" lang="en-US" altLang="ja-JP" sz="5500" dirty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50000"/>
              </a:lnSpc>
            </a:pPr>
            <a:r>
              <a:rPr lang="ja-JP" altLang="en-US" sz="55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よろしくお願い申し上げます</a:t>
            </a:r>
            <a:endParaRPr lang="en-US" altLang="ja-JP" sz="5500" dirty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55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令和 </a:t>
            </a:r>
            <a:r>
              <a:rPr kumimoji="1" lang="en-US" altLang="ja-JP" sz="55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◯</a:t>
            </a:r>
            <a:r>
              <a:rPr lang="en-US" altLang="ja-JP" sz="55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◯ </a:t>
            </a:r>
            <a:r>
              <a:rPr lang="ja-JP" altLang="en-US" sz="55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年</a:t>
            </a:r>
            <a:endParaRPr kumimoji="1" lang="ja-JP" altLang="en-US" sz="5500" dirty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</p:txBody>
      </p:sp>
    </p:spTree>
    <p:extLst>
      <p:ext uri="{BB962C8B-B14F-4D97-AF65-F5344CB8AC3E}">
        <p14:creationId xmlns:p14="http://schemas.microsoft.com/office/powerpoint/2010/main" val="303276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11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2019-11-27T06:47:24Z</dcterms:created>
  <dcterms:modified xsi:type="dcterms:W3CDTF">2019-11-27T06:50:15Z</dcterms:modified>
</cp:coreProperties>
</file>