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8017" autoAdjust="0"/>
    <p:restoredTop sz="94660"/>
  </p:normalViewPr>
  <p:slideViewPr>
    <p:cSldViewPr snapToGrid="0">
      <p:cViewPr varScale="1">
        <p:scale>
          <a:sx n="28" d="100"/>
          <a:sy n="28" d="100"/>
        </p:scale>
        <p:origin x="15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AC95686-2ADD-4F9D-ACDB-F8D889EA636C}"/>
              </a:ext>
            </a:extLst>
          </p:cNvPr>
          <p:cNvSpPr/>
          <p:nvPr userDrawn="1"/>
        </p:nvSpPr>
        <p:spPr>
          <a:xfrm>
            <a:off x="2898228" y="3809713"/>
            <a:ext cx="4339650" cy="1032634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000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本年も変わらぬご愛顧を</a:t>
            </a:r>
            <a:endParaRPr lang="en-US" altLang="ja-JP" sz="6000" dirty="0">
              <a:solidFill>
                <a:schemeClr val="bg1"/>
              </a:solidFill>
              <a:latin typeface="ＭＳ Ｐ明朝"/>
              <a:ea typeface="ＭＳ Ｐ明朝"/>
              <a:cs typeface="ＭＳ Ｐ明朝"/>
            </a:endParaRPr>
          </a:p>
          <a:p>
            <a:pPr>
              <a:lnSpc>
                <a:spcPct val="150000"/>
              </a:lnSpc>
            </a:pPr>
            <a:r>
              <a:rPr lang="ja-JP" altLang="en-US" sz="6000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よろしくお願い申し上げます</a:t>
            </a:r>
            <a:endParaRPr lang="en-US" altLang="ja-JP" sz="6000" dirty="0">
              <a:solidFill>
                <a:schemeClr val="bg1"/>
              </a:solidFill>
              <a:latin typeface="ＭＳ Ｐ明朝"/>
              <a:ea typeface="ＭＳ Ｐ明朝"/>
              <a:cs typeface="ＭＳ Ｐ明朝"/>
            </a:endParaRPr>
          </a:p>
          <a:p>
            <a:pPr>
              <a:lnSpc>
                <a:spcPct val="150000"/>
              </a:lnSpc>
            </a:pPr>
            <a:r>
              <a:rPr lang="ja-JP" altLang="en-US" sz="6000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令和 </a:t>
            </a:r>
            <a:r>
              <a:rPr lang="en-US" altLang="ja-JP" sz="6000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◯◯ </a:t>
            </a:r>
            <a:r>
              <a:rPr lang="ja-JP" altLang="en-US" sz="6000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26805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36A9-8FA5-453D-AA69-7539A89ED404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E4E1-994C-440C-874B-D1CB66B197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103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36A9-8FA5-453D-AA69-7539A89ED404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E4E1-994C-440C-874B-D1CB66B197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57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36A9-8FA5-453D-AA69-7539A89ED404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E4E1-994C-440C-874B-D1CB66B197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057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36A9-8FA5-453D-AA69-7539A89ED404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E4E1-994C-440C-874B-D1CB66B197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335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36A9-8FA5-453D-AA69-7539A89ED404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E4E1-994C-440C-874B-D1CB66B197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90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36A9-8FA5-453D-AA69-7539A89ED404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E4E1-994C-440C-874B-D1CB66B197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608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36A9-8FA5-453D-AA69-7539A89ED404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E4E1-994C-440C-874B-D1CB66B197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8141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36A9-8FA5-453D-AA69-7539A89ED404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E4E1-994C-440C-874B-D1CB66B197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110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36A9-8FA5-453D-AA69-7539A89ED404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E4E1-994C-440C-874B-D1CB66B197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183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36A9-8FA5-453D-AA69-7539A89ED404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9E4E1-994C-440C-874B-D1CB66B197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714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536A9-8FA5-453D-AA69-7539A89ED404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9E4E1-994C-440C-874B-D1CB66B197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995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3367F-9774-4047-BA68-1A149AB25AA2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028700" y="3991144"/>
            <a:ext cx="11658600" cy="849035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5A939ED-C58D-4894-8D0D-823E91E1963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714500" y="12808914"/>
            <a:ext cx="10287000" cy="5887920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525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2019-11-27T06:42:41Z</dcterms:created>
  <dcterms:modified xsi:type="dcterms:W3CDTF">2019-11-27T06:47:00Z</dcterms:modified>
</cp:coreProperties>
</file>