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6" d="100"/>
          <a:sy n="26" d="100"/>
        </p:scale>
        <p:origin x="2412" y="126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7574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1643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916150" y="3471787"/>
            <a:ext cx="4629150" cy="73997012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28700" y="3471787"/>
            <a:ext cx="13658850" cy="73997012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8777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903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874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287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401300" y="20232325"/>
            <a:ext cx="9144000" cy="57236476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3786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005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6123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9610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440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6023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652B9-39CD-9549-801D-57FADB825911}" type="datetimeFigureOut">
              <a:rPr kumimoji="1" lang="ja-JP" altLang="en-US" smtClean="0"/>
              <a:t>2019/11/27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BFFDBB-5EA6-924F-8430-F4EF0B8F262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 descr="お正月_template_縦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716000" cy="24384000"/>
          </a:xfrm>
          <a:prstGeom prst="rect">
            <a:avLst/>
          </a:prstGeom>
        </p:spPr>
      </p:pic>
      <p:pic>
        <p:nvPicPr>
          <p:cNvPr id="8" name="図 7" descr="お正月_template_縦型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13716000" cy="2438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753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347695" y="16478910"/>
            <a:ext cx="9016156" cy="4580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dirty="0">
                <a:latin typeface="游ゴシック体 ボールド"/>
                <a:ea typeface="游ゴシック体 ボールド"/>
                <a:cs typeface="游ゴシック体 ボールド"/>
              </a:rPr>
              <a:t>謹んで新春のお慶びを申し上げます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游ゴシック体 ボールド"/>
                <a:ea typeface="游ゴシック体 ボールド"/>
                <a:cs typeface="游ゴシック体 ボールド"/>
              </a:rPr>
              <a:t>昨年は並々ならぬご愛顧を賜り厚く御礼申し上げます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游ゴシック体 ボールド"/>
                <a:ea typeface="游ゴシック体 ボールド"/>
                <a:cs typeface="游ゴシック体 ボールド"/>
              </a:rPr>
              <a:t>本年も皆様にご満足いただけるよう</a:t>
            </a: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游ゴシック体 ボールド"/>
                <a:ea typeface="游ゴシック体 ボールド"/>
                <a:cs typeface="游ゴシック体 ボールド"/>
              </a:rPr>
              <a:t>一層の努力を重ねてまいります</a:t>
            </a: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游ゴシック体 ボールド"/>
                <a:ea typeface="游ゴシック体 ボールド"/>
                <a:cs typeface="游ゴシック体 ボールド"/>
              </a:rPr>
              <a:t>今後とも変わらぬお引立てのほど</a:t>
            </a:r>
            <a:endParaRPr lang="en-US" altLang="ja-JP" sz="2800" dirty="0">
              <a:latin typeface="游ゴシック体 ボールド"/>
              <a:ea typeface="游ゴシック体 ボールド"/>
              <a:cs typeface="游ゴシック体 ボールド"/>
            </a:endParaRPr>
          </a:p>
          <a:p>
            <a:pPr>
              <a:lnSpc>
                <a:spcPct val="150000"/>
              </a:lnSpc>
            </a:pPr>
            <a:r>
              <a:rPr lang="ja-JP" altLang="en-US" sz="2800" dirty="0">
                <a:latin typeface="游ゴシック体 ボールド"/>
                <a:ea typeface="游ゴシック体 ボールド"/>
                <a:cs typeface="游ゴシック体 ボールド"/>
              </a:rPr>
              <a:t>よろしくお願い申し上げます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800">
                <a:latin typeface="游ゴシック体 ボールド"/>
                <a:ea typeface="游ゴシック体 ボールド"/>
                <a:cs typeface="游ゴシック体 ボールド"/>
              </a:rPr>
              <a:t>令和</a:t>
            </a:r>
            <a:r>
              <a:rPr lang="en-US" altLang="ja-JP" sz="2800">
                <a:latin typeface="游ゴシック体 ボールド"/>
                <a:ea typeface="游ゴシック体 ボールド"/>
                <a:cs typeface="游ゴシック体 ボールド"/>
              </a:rPr>
              <a:t>00</a:t>
            </a:r>
            <a:r>
              <a:rPr lang="ja-JP" altLang="en-US" sz="2800" dirty="0">
                <a:latin typeface="游ゴシック体 ボールド"/>
                <a:ea typeface="游ゴシック体 ボールド"/>
                <a:cs typeface="游ゴシック体 ボールド"/>
              </a:rPr>
              <a:t>年　元旦</a:t>
            </a:r>
            <a:endParaRPr kumimoji="1" lang="ja-JP" altLang="en-US" sz="2800" dirty="0">
              <a:latin typeface="游ゴシック体 ボールド"/>
              <a:ea typeface="游ゴシック体 ボールド"/>
              <a:cs typeface="游ゴシック体 ボールド"/>
            </a:endParaRPr>
          </a:p>
        </p:txBody>
      </p:sp>
    </p:spTree>
    <p:extLst>
      <p:ext uri="{BB962C8B-B14F-4D97-AF65-F5344CB8AC3E}">
        <p14:creationId xmlns:p14="http://schemas.microsoft.com/office/powerpoint/2010/main" val="2317262413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40</Words>
  <Application>Microsoft Office PowerPoint</Application>
  <PresentationFormat>ユーザー設定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游ゴシック体 ボールド</vt:lpstr>
      <vt:lpstr>Arial</vt:lpstr>
      <vt:lpstr>Calibri</vt:lpstr>
      <vt:lpstr>ホワイト</vt:lpstr>
      <vt:lpstr>PowerPoint プレゼンテーション</vt:lpstr>
    </vt:vector>
  </TitlesOfParts>
  <Company>ttdesign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ttdesign</dc:creator>
  <cp:lastModifiedBy>TTDESIGN</cp:lastModifiedBy>
  <cp:revision>5</cp:revision>
  <dcterms:created xsi:type="dcterms:W3CDTF">2018-11-22T07:41:50Z</dcterms:created>
  <dcterms:modified xsi:type="dcterms:W3CDTF">2019-11-27T06:51:33Z</dcterms:modified>
</cp:coreProperties>
</file>