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24387175" cy="13716000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A4A3A4"/>
          </p15:clr>
        </p15:guide>
        <p15:guide id="2" pos="76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45" d="100"/>
          <a:sy n="45" d="100"/>
        </p:scale>
        <p:origin x="54" y="114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0C4711-BDAC-5A4A-A9F7-39E5BC4A1F6C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EE9817-FD54-8B4D-B556-03CBF471775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742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2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EE9817-FD54-8B4D-B556-03CBF471775E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531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829038" y="4260851"/>
            <a:ext cx="20729099" cy="2940050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658076" y="7772400"/>
            <a:ext cx="17071023" cy="35052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1494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5830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157006" y="1098550"/>
            <a:ext cx="14632305" cy="23406100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251625" y="1098550"/>
            <a:ext cx="43498930" cy="23406100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21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1710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26419" y="8813801"/>
            <a:ext cx="20729099" cy="2724150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926419" y="5813427"/>
            <a:ext cx="20729099" cy="3000374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3997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251623" y="6400801"/>
            <a:ext cx="29065619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2723696" y="6400801"/>
            <a:ext cx="29065616" cy="18103850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2601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070226"/>
            <a:ext cx="10775238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219359" y="4349750"/>
            <a:ext cx="10775238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2388348" y="3070226"/>
            <a:ext cx="10779470" cy="1279524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2388348" y="4349750"/>
            <a:ext cx="10779470" cy="7902576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1532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692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444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360" y="546100"/>
            <a:ext cx="8023213" cy="2324100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9534708" y="546101"/>
            <a:ext cx="13633108" cy="11706226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219360" y="2870201"/>
            <a:ext cx="8023213" cy="9382126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71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80057" y="9601200"/>
            <a:ext cx="14632305" cy="1133476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780057" y="1225550"/>
            <a:ext cx="14632305" cy="8229600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80057" y="10734676"/>
            <a:ext cx="14632305" cy="160972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8550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19359" y="549276"/>
            <a:ext cx="21948458" cy="2286000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19359" y="3200401"/>
            <a:ext cx="21948458" cy="9051926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219359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04F46-4FF5-364F-A942-6594FE045DA2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8332285" y="12712701"/>
            <a:ext cx="7722605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17477475" y="12712701"/>
            <a:ext cx="5690341" cy="730250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8484-3A14-8A46-83F3-F2B6E9396ECF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お正月_template_横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44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10970851" y="4982934"/>
            <a:ext cx="11393573" cy="4208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謹んで新春のお慶びを申し上げます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昨年は並々ならぬご愛顧を賜り厚く御礼申し上げます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本年も皆様にご満足いただけるよう</a:t>
            </a:r>
          </a:p>
          <a:p>
            <a:pPr>
              <a:lnSpc>
                <a:spcPct val="150000"/>
              </a:lnSpc>
            </a:pP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一層の努力を重ねてまいります</a:t>
            </a:r>
          </a:p>
          <a:p>
            <a:pPr>
              <a:lnSpc>
                <a:spcPct val="150000"/>
              </a:lnSpc>
            </a:pP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今後とも変わらぬお引立てのほどよろしくお願い申し上げます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3000">
                <a:latin typeface="游ゴシック体 ボールド"/>
                <a:ea typeface="游ゴシック体 ボールド"/>
                <a:cs typeface="游ゴシック体 ボールド"/>
              </a:rPr>
              <a:t>令和</a:t>
            </a:r>
            <a:r>
              <a:rPr lang="en-US" altLang="ja-JP" sz="3000">
                <a:latin typeface="游ゴシック体 ボールド"/>
                <a:ea typeface="游ゴシック体 ボールド"/>
                <a:cs typeface="游ゴシック体 ボールド"/>
              </a:rPr>
              <a:t>00</a:t>
            </a:r>
            <a:r>
              <a:rPr lang="ja-JP" altLang="en-US" sz="3000" dirty="0">
                <a:latin typeface="游ゴシック体 ボールド"/>
                <a:ea typeface="游ゴシック体 ボールド"/>
                <a:cs typeface="游ゴシック体 ボールド"/>
              </a:rPr>
              <a:t>年　元旦</a:t>
            </a:r>
            <a:endParaRPr kumimoji="1" lang="ja-JP" altLang="en-US" sz="30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9836654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41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7</cp:revision>
  <dcterms:created xsi:type="dcterms:W3CDTF">2018-11-22T07:31:35Z</dcterms:created>
  <dcterms:modified xsi:type="dcterms:W3CDTF">2019-11-27T06:51:45Z</dcterms:modified>
</cp:coreProperties>
</file>