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00" y="-10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season_template_2よこ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42254" y="5353310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919324" y="2859943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7.11 </a:t>
            </a:r>
            <a:r>
              <a:rPr lang="en-US" altLang="ja-JP" sz="15000" dirty="0" err="1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919324" y="6626223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8.12 sat</a:t>
            </a:r>
            <a:endParaRPr kumimoji="1" lang="ja-JP" altLang="en-US" sz="15000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</Words>
  <Application>Microsoft Macintosh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7</cp:revision>
  <dcterms:created xsi:type="dcterms:W3CDTF">2018-11-22T07:31:35Z</dcterms:created>
  <dcterms:modified xsi:type="dcterms:W3CDTF">2018-12-18T09:29:32Z</dcterms:modified>
</cp:coreProperties>
</file>