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24387175" cy="13716000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0" d="100"/>
          <a:sy n="60" d="100"/>
        </p:scale>
        <p:origin x="-200" y="-104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0C4711-BDAC-5A4A-A9F7-39E5BC4A1F6C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EE9817-FD54-8B4D-B556-03CBF4717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742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EE9817-FD54-8B4D-B556-03CBF4717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531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49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5830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218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710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1399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60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5323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9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444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7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550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 vert="horz" lIns="217728" tIns="108864" rIns="217728" bIns="108864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horz" lIns="217728" tIns="108864" rIns="217728" bIns="108864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l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D04F46-4FF5-364F-A942-6594FE045DA2}" type="datetimeFigureOut">
              <a:rPr kumimoji="1" lang="ja-JP" altLang="en-US" smtClean="0"/>
              <a:t>18/12/18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ct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 vert="horz" lIns="217728" tIns="108864" rIns="217728" bIns="108864" rtlCol="0" anchor="ctr"/>
          <a:lstStyle>
            <a:lvl1pPr algn="r">
              <a:defRPr sz="2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8" name="図 7" descr="season_template_2よこ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75" y="0"/>
            <a:ext cx="24384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4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/>
          <p:cNvSpPr txBox="1"/>
          <p:nvPr/>
        </p:nvSpPr>
        <p:spPr>
          <a:xfrm>
            <a:off x="4742254" y="5353310"/>
            <a:ext cx="4940514" cy="66325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30000" b="1" dirty="0" smtClean="0">
                <a:solidFill>
                  <a:srgbClr val="EEA420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50</a:t>
            </a:r>
            <a:endParaRPr kumimoji="1" lang="ja-JP" altLang="en-US" sz="30000" b="1" dirty="0">
              <a:solidFill>
                <a:srgbClr val="EEA420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9" name="テキスト ボックス 8"/>
          <p:cNvSpPr txBox="1"/>
          <p:nvPr/>
        </p:nvSpPr>
        <p:spPr>
          <a:xfrm>
            <a:off x="12919324" y="2859943"/>
            <a:ext cx="9845314" cy="33624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altLang="ja-JP" sz="15000" dirty="0" smtClean="0">
                <a:solidFill>
                  <a:srgbClr val="EEA420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7.11 </a:t>
            </a:r>
            <a:r>
              <a:rPr lang="en-US" altLang="ja-JP" sz="15000" dirty="0" err="1" smtClean="0">
                <a:solidFill>
                  <a:srgbClr val="EEA420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tue</a:t>
            </a:r>
            <a:endParaRPr kumimoji="1" lang="ja-JP" altLang="en-US" sz="15000" dirty="0">
              <a:solidFill>
                <a:srgbClr val="EEA420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12919324" y="6626223"/>
            <a:ext cx="9795440" cy="33624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altLang="ja-JP" sz="15000" smtClean="0">
                <a:solidFill>
                  <a:srgbClr val="EEA420"/>
                </a:solidFill>
                <a:latin typeface="游ゴシック体 ボールド"/>
                <a:ea typeface="游ゴシック体 ボールド"/>
                <a:cs typeface="游ゴシック体 ボールド"/>
              </a:rPr>
              <a:t>8.12 sat</a:t>
            </a:r>
            <a:endParaRPr kumimoji="1" lang="ja-JP" altLang="en-US" sz="15000" dirty="0">
              <a:solidFill>
                <a:srgbClr val="EEA420"/>
              </a:solidFill>
              <a:latin typeface="游ゴシック体 ボールド"/>
              <a:ea typeface="游ゴシック体 ボールド"/>
              <a:cs typeface="游ゴシック体 ボールド"/>
            </a:endParaRPr>
          </a:p>
        </p:txBody>
      </p:sp>
    </p:spTree>
    <p:extLst>
      <p:ext uri="{BB962C8B-B14F-4D97-AF65-F5344CB8AC3E}">
        <p14:creationId xmlns:p14="http://schemas.microsoft.com/office/powerpoint/2010/main" val="2983665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6</Words>
  <Application>Microsoft Macintosh PowerPoint</Application>
  <PresentationFormat>ユーザー設定</PresentationFormat>
  <Paragraphs>4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 TTD1026A</cp:lastModifiedBy>
  <cp:revision>7</cp:revision>
  <dcterms:created xsi:type="dcterms:W3CDTF">2018-11-22T07:31:35Z</dcterms:created>
  <dcterms:modified xsi:type="dcterms:W3CDTF">2018-12-18T09:29:32Z</dcterms:modified>
</cp:coreProperties>
</file>

<file path=docProps/thumbnail.jpeg>
</file>