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24387175" cy="13716000"/>
  <p:notesSz cx="6858000" cy="9144000"/>
  <p:defaultTextStyle>
    <a:defPPr>
      <a:defRPr lang="ja-JP"/>
    </a:defPPr>
    <a:lvl1pPr marL="0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1pPr>
    <a:lvl2pPr marL="1088639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2pPr>
    <a:lvl3pPr marL="2177278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3pPr>
    <a:lvl4pPr marL="3265917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4pPr>
    <a:lvl5pPr marL="4354556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5pPr>
    <a:lvl6pPr marL="5443195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6pPr>
    <a:lvl7pPr marL="6531834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7pPr>
    <a:lvl8pPr marL="7620472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8pPr>
    <a:lvl9pPr marL="8709111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1" d="100"/>
          <a:sy n="61" d="100"/>
        </p:scale>
        <p:origin x="-128" y="-104"/>
      </p:cViewPr>
      <p:guideLst>
        <p:guide orient="horz" pos="4320"/>
        <p:guide pos="7681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0C4711-BDAC-5A4A-A9F7-39E5BC4A1F6C}" type="datetimeFigureOut">
              <a:rPr kumimoji="1" lang="ja-JP" altLang="en-US" smtClean="0"/>
              <a:t>18/12/18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EE9817-FD54-8B4D-B556-03CBF471775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47427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88639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1pPr>
    <a:lvl2pPr marL="1088639" algn="l" defTabSz="1088639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2pPr>
    <a:lvl3pPr marL="2177278" algn="l" defTabSz="1088639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3pPr>
    <a:lvl4pPr marL="3265917" algn="l" defTabSz="1088639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4pPr>
    <a:lvl5pPr marL="4354556" algn="l" defTabSz="1088639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5pPr>
    <a:lvl6pPr marL="5443195" algn="l" defTabSz="1088639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6pPr>
    <a:lvl7pPr marL="6531834" algn="l" defTabSz="1088639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7pPr>
    <a:lvl8pPr marL="7620472" algn="l" defTabSz="1088639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8pPr>
    <a:lvl9pPr marL="8709111" algn="l" defTabSz="1088639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EE9817-FD54-8B4D-B556-03CBF471775E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575319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829038" y="4260851"/>
            <a:ext cx="20729099" cy="2940050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3658076" y="7772400"/>
            <a:ext cx="17071023" cy="35052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0886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1772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32659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43545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54431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65318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76204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87091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4F46-4FF5-364F-A942-6594FE045DA2}" type="datetimeFigureOut">
              <a:rPr kumimoji="1" lang="ja-JP" altLang="en-US" smtClean="0"/>
              <a:t>18/12/18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28484-3A14-8A46-83F3-F2B6E9396E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714940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4F46-4FF5-364F-A942-6594FE045DA2}" type="datetimeFigureOut">
              <a:rPr kumimoji="1" lang="ja-JP" altLang="en-US" smtClean="0"/>
              <a:t>18/12/18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28484-3A14-8A46-83F3-F2B6E9396E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858309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7157006" y="1098550"/>
            <a:ext cx="14632305" cy="23406100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251625" y="1098550"/>
            <a:ext cx="43498930" cy="23406100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4F46-4FF5-364F-A942-6594FE045DA2}" type="datetimeFigureOut">
              <a:rPr kumimoji="1" lang="ja-JP" altLang="en-US" smtClean="0"/>
              <a:t>18/12/18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28484-3A14-8A46-83F3-F2B6E9396E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542183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4F46-4FF5-364F-A942-6594FE045DA2}" type="datetimeFigureOut">
              <a:rPr kumimoji="1" lang="ja-JP" altLang="en-US" smtClean="0"/>
              <a:t>18/12/18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28484-3A14-8A46-83F3-F2B6E9396E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217108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26419" y="8813801"/>
            <a:ext cx="20729099" cy="2724150"/>
          </a:xfrm>
        </p:spPr>
        <p:txBody>
          <a:bodyPr anchor="t"/>
          <a:lstStyle>
            <a:lvl1pPr algn="l">
              <a:defRPr sz="95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926419" y="5813427"/>
            <a:ext cx="20729099" cy="3000374"/>
          </a:xfrm>
        </p:spPr>
        <p:txBody>
          <a:bodyPr anchor="b"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1088639" indent="0">
              <a:buNone/>
              <a:defRPr sz="4300">
                <a:solidFill>
                  <a:schemeClr val="tx1">
                    <a:tint val="75000"/>
                  </a:schemeClr>
                </a:solidFill>
              </a:defRPr>
            </a:lvl2pPr>
            <a:lvl3pPr marL="2177278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3pPr>
            <a:lvl4pPr marL="3265917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4pPr>
            <a:lvl5pPr marL="4354556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5pPr>
            <a:lvl6pPr marL="5443195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6pPr>
            <a:lvl7pPr marL="6531834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7pPr>
            <a:lvl8pPr marL="7620472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8pPr>
            <a:lvl9pPr marL="8709111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4F46-4FF5-364F-A942-6594FE045DA2}" type="datetimeFigureOut">
              <a:rPr kumimoji="1" lang="ja-JP" altLang="en-US" smtClean="0"/>
              <a:t>18/12/18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28484-3A14-8A46-83F3-F2B6E9396E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813997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251623" y="6400801"/>
            <a:ext cx="29065619" cy="18103850"/>
          </a:xfrm>
        </p:spPr>
        <p:txBody>
          <a:bodyPr/>
          <a:lstStyle>
            <a:lvl1pPr>
              <a:defRPr sz="6700"/>
            </a:lvl1pPr>
            <a:lvl2pPr>
              <a:defRPr sz="5700"/>
            </a:lvl2pPr>
            <a:lvl3pPr>
              <a:defRPr sz="4800"/>
            </a:lvl3pPr>
            <a:lvl4pPr>
              <a:defRPr sz="4300"/>
            </a:lvl4pPr>
            <a:lvl5pPr>
              <a:defRPr sz="4300"/>
            </a:lvl5pPr>
            <a:lvl6pPr>
              <a:defRPr sz="4300"/>
            </a:lvl6pPr>
            <a:lvl7pPr>
              <a:defRPr sz="4300"/>
            </a:lvl7pPr>
            <a:lvl8pPr>
              <a:defRPr sz="4300"/>
            </a:lvl8pPr>
            <a:lvl9pPr>
              <a:defRPr sz="4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2723696" y="6400801"/>
            <a:ext cx="29065616" cy="18103850"/>
          </a:xfrm>
        </p:spPr>
        <p:txBody>
          <a:bodyPr/>
          <a:lstStyle>
            <a:lvl1pPr>
              <a:defRPr sz="6700"/>
            </a:lvl1pPr>
            <a:lvl2pPr>
              <a:defRPr sz="5700"/>
            </a:lvl2pPr>
            <a:lvl3pPr>
              <a:defRPr sz="4800"/>
            </a:lvl3pPr>
            <a:lvl4pPr>
              <a:defRPr sz="4300"/>
            </a:lvl4pPr>
            <a:lvl5pPr>
              <a:defRPr sz="4300"/>
            </a:lvl5pPr>
            <a:lvl6pPr>
              <a:defRPr sz="4300"/>
            </a:lvl6pPr>
            <a:lvl7pPr>
              <a:defRPr sz="4300"/>
            </a:lvl7pPr>
            <a:lvl8pPr>
              <a:defRPr sz="4300"/>
            </a:lvl8pPr>
            <a:lvl9pPr>
              <a:defRPr sz="4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4F46-4FF5-364F-A942-6594FE045DA2}" type="datetimeFigureOut">
              <a:rPr kumimoji="1" lang="ja-JP" altLang="en-US" smtClean="0"/>
              <a:t>18/12/18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28484-3A14-8A46-83F3-F2B6E9396E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926017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19359" y="549276"/>
            <a:ext cx="21948458" cy="228600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219359" y="3070226"/>
            <a:ext cx="10775238" cy="1279524"/>
          </a:xfrm>
        </p:spPr>
        <p:txBody>
          <a:bodyPr anchor="b"/>
          <a:lstStyle>
            <a:lvl1pPr marL="0" indent="0">
              <a:buNone/>
              <a:defRPr sz="5700" b="1"/>
            </a:lvl1pPr>
            <a:lvl2pPr marL="1088639" indent="0">
              <a:buNone/>
              <a:defRPr sz="4800" b="1"/>
            </a:lvl2pPr>
            <a:lvl3pPr marL="2177278" indent="0">
              <a:buNone/>
              <a:defRPr sz="4300" b="1"/>
            </a:lvl3pPr>
            <a:lvl4pPr marL="3265917" indent="0">
              <a:buNone/>
              <a:defRPr sz="3800" b="1"/>
            </a:lvl4pPr>
            <a:lvl5pPr marL="4354556" indent="0">
              <a:buNone/>
              <a:defRPr sz="3800" b="1"/>
            </a:lvl5pPr>
            <a:lvl6pPr marL="5443195" indent="0">
              <a:buNone/>
              <a:defRPr sz="3800" b="1"/>
            </a:lvl6pPr>
            <a:lvl7pPr marL="6531834" indent="0">
              <a:buNone/>
              <a:defRPr sz="3800" b="1"/>
            </a:lvl7pPr>
            <a:lvl8pPr marL="7620472" indent="0">
              <a:buNone/>
              <a:defRPr sz="3800" b="1"/>
            </a:lvl8pPr>
            <a:lvl9pPr marL="8709111" indent="0">
              <a:buNone/>
              <a:defRPr sz="38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219359" y="4349750"/>
            <a:ext cx="10775238" cy="7902576"/>
          </a:xfrm>
        </p:spPr>
        <p:txBody>
          <a:bodyPr/>
          <a:lstStyle>
            <a:lvl1pPr>
              <a:defRPr sz="5700"/>
            </a:lvl1pPr>
            <a:lvl2pPr>
              <a:defRPr sz="4800"/>
            </a:lvl2pPr>
            <a:lvl3pPr>
              <a:defRPr sz="4300"/>
            </a:lvl3pPr>
            <a:lvl4pPr>
              <a:defRPr sz="3800"/>
            </a:lvl4pPr>
            <a:lvl5pPr>
              <a:defRPr sz="3800"/>
            </a:lvl5pPr>
            <a:lvl6pPr>
              <a:defRPr sz="3800"/>
            </a:lvl6pPr>
            <a:lvl7pPr>
              <a:defRPr sz="3800"/>
            </a:lvl7pPr>
            <a:lvl8pPr>
              <a:defRPr sz="3800"/>
            </a:lvl8pPr>
            <a:lvl9pPr>
              <a:defRPr sz="3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12388348" y="3070226"/>
            <a:ext cx="10779470" cy="1279524"/>
          </a:xfrm>
        </p:spPr>
        <p:txBody>
          <a:bodyPr anchor="b"/>
          <a:lstStyle>
            <a:lvl1pPr marL="0" indent="0">
              <a:buNone/>
              <a:defRPr sz="5700" b="1"/>
            </a:lvl1pPr>
            <a:lvl2pPr marL="1088639" indent="0">
              <a:buNone/>
              <a:defRPr sz="4800" b="1"/>
            </a:lvl2pPr>
            <a:lvl3pPr marL="2177278" indent="0">
              <a:buNone/>
              <a:defRPr sz="4300" b="1"/>
            </a:lvl3pPr>
            <a:lvl4pPr marL="3265917" indent="0">
              <a:buNone/>
              <a:defRPr sz="3800" b="1"/>
            </a:lvl4pPr>
            <a:lvl5pPr marL="4354556" indent="0">
              <a:buNone/>
              <a:defRPr sz="3800" b="1"/>
            </a:lvl5pPr>
            <a:lvl6pPr marL="5443195" indent="0">
              <a:buNone/>
              <a:defRPr sz="3800" b="1"/>
            </a:lvl6pPr>
            <a:lvl7pPr marL="6531834" indent="0">
              <a:buNone/>
              <a:defRPr sz="3800" b="1"/>
            </a:lvl7pPr>
            <a:lvl8pPr marL="7620472" indent="0">
              <a:buNone/>
              <a:defRPr sz="3800" b="1"/>
            </a:lvl8pPr>
            <a:lvl9pPr marL="8709111" indent="0">
              <a:buNone/>
              <a:defRPr sz="38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12388348" y="4349750"/>
            <a:ext cx="10779470" cy="7902576"/>
          </a:xfrm>
        </p:spPr>
        <p:txBody>
          <a:bodyPr/>
          <a:lstStyle>
            <a:lvl1pPr>
              <a:defRPr sz="5700"/>
            </a:lvl1pPr>
            <a:lvl2pPr>
              <a:defRPr sz="4800"/>
            </a:lvl2pPr>
            <a:lvl3pPr>
              <a:defRPr sz="4300"/>
            </a:lvl3pPr>
            <a:lvl4pPr>
              <a:defRPr sz="3800"/>
            </a:lvl4pPr>
            <a:lvl5pPr>
              <a:defRPr sz="3800"/>
            </a:lvl5pPr>
            <a:lvl6pPr>
              <a:defRPr sz="3800"/>
            </a:lvl6pPr>
            <a:lvl7pPr>
              <a:defRPr sz="3800"/>
            </a:lvl7pPr>
            <a:lvl8pPr>
              <a:defRPr sz="3800"/>
            </a:lvl8pPr>
            <a:lvl9pPr>
              <a:defRPr sz="3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4F46-4FF5-364F-A942-6594FE045DA2}" type="datetimeFigureOut">
              <a:rPr kumimoji="1" lang="ja-JP" altLang="en-US" smtClean="0"/>
              <a:t>18/12/18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28484-3A14-8A46-83F3-F2B6E9396E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015323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4F46-4FF5-364F-A942-6594FE045DA2}" type="datetimeFigureOut">
              <a:rPr kumimoji="1" lang="ja-JP" altLang="en-US" smtClean="0"/>
              <a:t>18/12/18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28484-3A14-8A46-83F3-F2B6E9396E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86929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4F46-4FF5-364F-A942-6594FE045DA2}" type="datetimeFigureOut">
              <a:rPr kumimoji="1" lang="ja-JP" altLang="en-US" smtClean="0"/>
              <a:t>18/12/18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28484-3A14-8A46-83F3-F2B6E9396E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114441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19360" y="546100"/>
            <a:ext cx="8023213" cy="2324100"/>
          </a:xfrm>
        </p:spPr>
        <p:txBody>
          <a:bodyPr anchor="b"/>
          <a:lstStyle>
            <a:lvl1pPr algn="l">
              <a:defRPr sz="48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9534708" y="546101"/>
            <a:ext cx="13633108" cy="11706226"/>
          </a:xfrm>
        </p:spPr>
        <p:txBody>
          <a:bodyPr/>
          <a:lstStyle>
            <a:lvl1pPr>
              <a:defRPr sz="7600"/>
            </a:lvl1pPr>
            <a:lvl2pPr>
              <a:defRPr sz="6700"/>
            </a:lvl2pPr>
            <a:lvl3pPr>
              <a:defRPr sz="5700"/>
            </a:lvl3pPr>
            <a:lvl4pPr>
              <a:defRPr sz="4800"/>
            </a:lvl4pPr>
            <a:lvl5pPr>
              <a:defRPr sz="4800"/>
            </a:lvl5pPr>
            <a:lvl6pPr>
              <a:defRPr sz="4800"/>
            </a:lvl6pPr>
            <a:lvl7pPr>
              <a:defRPr sz="4800"/>
            </a:lvl7pPr>
            <a:lvl8pPr>
              <a:defRPr sz="4800"/>
            </a:lvl8pPr>
            <a:lvl9pPr>
              <a:defRPr sz="4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219360" y="2870201"/>
            <a:ext cx="8023213" cy="9382126"/>
          </a:xfrm>
        </p:spPr>
        <p:txBody>
          <a:bodyPr/>
          <a:lstStyle>
            <a:lvl1pPr marL="0" indent="0">
              <a:buNone/>
              <a:defRPr sz="3300"/>
            </a:lvl1pPr>
            <a:lvl2pPr marL="1088639" indent="0">
              <a:buNone/>
              <a:defRPr sz="2900"/>
            </a:lvl2pPr>
            <a:lvl3pPr marL="2177278" indent="0">
              <a:buNone/>
              <a:defRPr sz="2400"/>
            </a:lvl3pPr>
            <a:lvl4pPr marL="3265917" indent="0">
              <a:buNone/>
              <a:defRPr sz="2100"/>
            </a:lvl4pPr>
            <a:lvl5pPr marL="4354556" indent="0">
              <a:buNone/>
              <a:defRPr sz="2100"/>
            </a:lvl5pPr>
            <a:lvl6pPr marL="5443195" indent="0">
              <a:buNone/>
              <a:defRPr sz="2100"/>
            </a:lvl6pPr>
            <a:lvl7pPr marL="6531834" indent="0">
              <a:buNone/>
              <a:defRPr sz="2100"/>
            </a:lvl7pPr>
            <a:lvl8pPr marL="7620472" indent="0">
              <a:buNone/>
              <a:defRPr sz="2100"/>
            </a:lvl8pPr>
            <a:lvl9pPr marL="8709111" indent="0">
              <a:buNone/>
              <a:defRPr sz="21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4F46-4FF5-364F-A942-6594FE045DA2}" type="datetimeFigureOut">
              <a:rPr kumimoji="1" lang="ja-JP" altLang="en-US" smtClean="0"/>
              <a:t>18/12/18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28484-3A14-8A46-83F3-F2B6E9396E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637191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780057" y="9601200"/>
            <a:ext cx="14632305" cy="1133476"/>
          </a:xfrm>
        </p:spPr>
        <p:txBody>
          <a:bodyPr anchor="b"/>
          <a:lstStyle>
            <a:lvl1pPr algn="l">
              <a:defRPr sz="48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4780057" y="1225550"/>
            <a:ext cx="14632305" cy="8229600"/>
          </a:xfrm>
        </p:spPr>
        <p:txBody>
          <a:bodyPr/>
          <a:lstStyle>
            <a:lvl1pPr marL="0" indent="0">
              <a:buNone/>
              <a:defRPr sz="7600"/>
            </a:lvl1pPr>
            <a:lvl2pPr marL="1088639" indent="0">
              <a:buNone/>
              <a:defRPr sz="6700"/>
            </a:lvl2pPr>
            <a:lvl3pPr marL="2177278" indent="0">
              <a:buNone/>
              <a:defRPr sz="5700"/>
            </a:lvl3pPr>
            <a:lvl4pPr marL="3265917" indent="0">
              <a:buNone/>
              <a:defRPr sz="4800"/>
            </a:lvl4pPr>
            <a:lvl5pPr marL="4354556" indent="0">
              <a:buNone/>
              <a:defRPr sz="4800"/>
            </a:lvl5pPr>
            <a:lvl6pPr marL="5443195" indent="0">
              <a:buNone/>
              <a:defRPr sz="4800"/>
            </a:lvl6pPr>
            <a:lvl7pPr marL="6531834" indent="0">
              <a:buNone/>
              <a:defRPr sz="4800"/>
            </a:lvl7pPr>
            <a:lvl8pPr marL="7620472" indent="0">
              <a:buNone/>
              <a:defRPr sz="4800"/>
            </a:lvl8pPr>
            <a:lvl9pPr marL="8709111" indent="0">
              <a:buNone/>
              <a:defRPr sz="48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780057" y="10734676"/>
            <a:ext cx="14632305" cy="1609724"/>
          </a:xfrm>
        </p:spPr>
        <p:txBody>
          <a:bodyPr/>
          <a:lstStyle>
            <a:lvl1pPr marL="0" indent="0">
              <a:buNone/>
              <a:defRPr sz="3300"/>
            </a:lvl1pPr>
            <a:lvl2pPr marL="1088639" indent="0">
              <a:buNone/>
              <a:defRPr sz="2900"/>
            </a:lvl2pPr>
            <a:lvl3pPr marL="2177278" indent="0">
              <a:buNone/>
              <a:defRPr sz="2400"/>
            </a:lvl3pPr>
            <a:lvl4pPr marL="3265917" indent="0">
              <a:buNone/>
              <a:defRPr sz="2100"/>
            </a:lvl4pPr>
            <a:lvl5pPr marL="4354556" indent="0">
              <a:buNone/>
              <a:defRPr sz="2100"/>
            </a:lvl5pPr>
            <a:lvl6pPr marL="5443195" indent="0">
              <a:buNone/>
              <a:defRPr sz="2100"/>
            </a:lvl6pPr>
            <a:lvl7pPr marL="6531834" indent="0">
              <a:buNone/>
              <a:defRPr sz="2100"/>
            </a:lvl7pPr>
            <a:lvl8pPr marL="7620472" indent="0">
              <a:buNone/>
              <a:defRPr sz="2100"/>
            </a:lvl8pPr>
            <a:lvl9pPr marL="8709111" indent="0">
              <a:buNone/>
              <a:defRPr sz="21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4F46-4FF5-364F-A942-6594FE045DA2}" type="datetimeFigureOut">
              <a:rPr kumimoji="1" lang="ja-JP" altLang="en-US" smtClean="0"/>
              <a:t>18/12/18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28484-3A14-8A46-83F3-F2B6E9396E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985501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1219359" y="549276"/>
            <a:ext cx="21948458" cy="2286000"/>
          </a:xfrm>
          <a:prstGeom prst="rect">
            <a:avLst/>
          </a:prstGeom>
        </p:spPr>
        <p:txBody>
          <a:bodyPr vert="horz" lIns="217728" tIns="108864" rIns="217728" bIns="108864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219359" y="3200401"/>
            <a:ext cx="21948458" cy="9051926"/>
          </a:xfrm>
          <a:prstGeom prst="rect">
            <a:avLst/>
          </a:prstGeom>
        </p:spPr>
        <p:txBody>
          <a:bodyPr vert="horz" lIns="217728" tIns="108864" rIns="217728" bIns="108864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1219359" y="12712701"/>
            <a:ext cx="5690341" cy="730250"/>
          </a:xfrm>
          <a:prstGeom prst="rect">
            <a:avLst/>
          </a:prstGeom>
        </p:spPr>
        <p:txBody>
          <a:bodyPr vert="horz" lIns="217728" tIns="108864" rIns="217728" bIns="108864" rtlCol="0" anchor="ctr"/>
          <a:lstStyle>
            <a:lvl1pPr algn="l">
              <a:defRPr sz="2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D04F46-4FF5-364F-A942-6594FE045DA2}" type="datetimeFigureOut">
              <a:rPr kumimoji="1" lang="ja-JP" altLang="en-US" smtClean="0"/>
              <a:t>18/12/18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8332285" y="12712701"/>
            <a:ext cx="7722605" cy="730250"/>
          </a:xfrm>
          <a:prstGeom prst="rect">
            <a:avLst/>
          </a:prstGeom>
        </p:spPr>
        <p:txBody>
          <a:bodyPr vert="horz" lIns="217728" tIns="108864" rIns="217728" bIns="108864" rtlCol="0" anchor="ctr"/>
          <a:lstStyle>
            <a:lvl1pPr algn="ctr">
              <a:defRPr sz="2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17477475" y="12712701"/>
            <a:ext cx="5690341" cy="730250"/>
          </a:xfrm>
          <a:prstGeom prst="rect">
            <a:avLst/>
          </a:prstGeom>
        </p:spPr>
        <p:txBody>
          <a:bodyPr vert="horz" lIns="217728" tIns="108864" rIns="217728" bIns="108864" rtlCol="0" anchor="ctr"/>
          <a:lstStyle>
            <a:lvl1pPr algn="r">
              <a:defRPr sz="2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A28484-3A14-8A46-83F3-F2B6E9396EC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7" name="図 6" descr="season_template_1よこ.pn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441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088639" rtl="0" eaLnBrk="1" latinLnBrk="0" hangingPunct="1">
        <a:spcBef>
          <a:spcPct val="0"/>
        </a:spcBef>
        <a:buNone/>
        <a:defRPr kumimoji="1" sz="10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16479" indent="-816479" algn="l" defTabSz="1088639" rtl="0" eaLnBrk="1" latinLnBrk="0" hangingPunct="1">
        <a:spcBef>
          <a:spcPct val="20000"/>
        </a:spcBef>
        <a:buFont typeface="Arial"/>
        <a:buChar char="•"/>
        <a:defRPr kumimoji="1" sz="7600" kern="1200">
          <a:solidFill>
            <a:schemeClr val="tx1"/>
          </a:solidFill>
          <a:latin typeface="+mn-lt"/>
          <a:ea typeface="+mn-ea"/>
          <a:cs typeface="+mn-cs"/>
        </a:defRPr>
      </a:lvl1pPr>
      <a:lvl2pPr marL="1769038" indent="-680399" algn="l" defTabSz="1088639" rtl="0" eaLnBrk="1" latinLnBrk="0" hangingPunct="1">
        <a:spcBef>
          <a:spcPct val="20000"/>
        </a:spcBef>
        <a:buFont typeface="Arial"/>
        <a:buChar char="–"/>
        <a:defRPr kumimoji="1" sz="6700" kern="1200">
          <a:solidFill>
            <a:schemeClr val="tx1"/>
          </a:solidFill>
          <a:latin typeface="+mn-lt"/>
          <a:ea typeface="+mn-ea"/>
          <a:cs typeface="+mn-cs"/>
        </a:defRPr>
      </a:lvl2pPr>
      <a:lvl3pPr marL="2721597" indent="-544319" algn="l" defTabSz="1088639" rtl="0" eaLnBrk="1" latinLnBrk="0" hangingPunct="1">
        <a:spcBef>
          <a:spcPct val="20000"/>
        </a:spcBef>
        <a:buFont typeface="Arial"/>
        <a:buChar char="•"/>
        <a:defRPr kumimoji="1" sz="5700" kern="1200">
          <a:solidFill>
            <a:schemeClr val="tx1"/>
          </a:solidFill>
          <a:latin typeface="+mn-lt"/>
          <a:ea typeface="+mn-ea"/>
          <a:cs typeface="+mn-cs"/>
        </a:defRPr>
      </a:lvl3pPr>
      <a:lvl4pPr marL="3810236" indent="-544319" algn="l" defTabSz="1088639" rtl="0" eaLnBrk="1" latinLnBrk="0" hangingPunct="1">
        <a:spcBef>
          <a:spcPct val="20000"/>
        </a:spcBef>
        <a:buFont typeface="Arial"/>
        <a:buChar char="–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4pPr>
      <a:lvl5pPr marL="4898875" indent="-544319" algn="l" defTabSz="1088639" rtl="0" eaLnBrk="1" latinLnBrk="0" hangingPunct="1">
        <a:spcBef>
          <a:spcPct val="20000"/>
        </a:spcBef>
        <a:buFont typeface="Arial"/>
        <a:buChar char="»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5pPr>
      <a:lvl6pPr marL="5987514" indent="-544319" algn="l" defTabSz="1088639" rtl="0" eaLnBrk="1" latinLnBrk="0" hangingPunct="1">
        <a:spcBef>
          <a:spcPct val="20000"/>
        </a:spcBef>
        <a:buFont typeface="Arial"/>
        <a:buChar char="•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6pPr>
      <a:lvl7pPr marL="7076153" indent="-544319" algn="l" defTabSz="1088639" rtl="0" eaLnBrk="1" latinLnBrk="0" hangingPunct="1">
        <a:spcBef>
          <a:spcPct val="20000"/>
        </a:spcBef>
        <a:buFont typeface="Arial"/>
        <a:buChar char="•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7pPr>
      <a:lvl8pPr marL="8164792" indent="-544319" algn="l" defTabSz="1088639" rtl="0" eaLnBrk="1" latinLnBrk="0" hangingPunct="1">
        <a:spcBef>
          <a:spcPct val="20000"/>
        </a:spcBef>
        <a:buFont typeface="Arial"/>
        <a:buChar char="•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8pPr>
      <a:lvl9pPr marL="9253431" indent="-544319" algn="l" defTabSz="1088639" rtl="0" eaLnBrk="1" latinLnBrk="0" hangingPunct="1">
        <a:spcBef>
          <a:spcPct val="20000"/>
        </a:spcBef>
        <a:buFont typeface="Arial"/>
        <a:buChar char="•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1088639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2pPr>
      <a:lvl3pPr marL="2177278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3pPr>
      <a:lvl4pPr marL="3265917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4pPr>
      <a:lvl5pPr marL="4354556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5pPr>
      <a:lvl6pPr marL="5443195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6pPr>
      <a:lvl7pPr marL="6531834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7pPr>
      <a:lvl8pPr marL="7620472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8pPr>
      <a:lvl9pPr marL="8709111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/>
          <p:cNvSpPr txBox="1"/>
          <p:nvPr/>
        </p:nvSpPr>
        <p:spPr>
          <a:xfrm>
            <a:off x="4742254" y="5353310"/>
            <a:ext cx="4940514" cy="66325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30000" b="1" dirty="0" smtClean="0">
                <a:solidFill>
                  <a:srgbClr val="800000"/>
                </a:solidFill>
                <a:latin typeface="游ゴシック体 ボールド"/>
                <a:ea typeface="游ゴシック体 ボールド"/>
                <a:cs typeface="游ゴシック体 ボールド"/>
              </a:rPr>
              <a:t>50</a:t>
            </a:r>
            <a:endParaRPr kumimoji="1" lang="ja-JP" altLang="en-US" sz="30000" b="1" dirty="0">
              <a:solidFill>
                <a:srgbClr val="800000"/>
              </a:solidFill>
              <a:latin typeface="游ゴシック体 ボールド"/>
              <a:ea typeface="游ゴシック体 ボールド"/>
              <a:cs typeface="游ゴシック体 ボールド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12919324" y="2859943"/>
            <a:ext cx="9845314" cy="33624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ja-JP" sz="15000" dirty="0" smtClean="0">
                <a:solidFill>
                  <a:srgbClr val="800000"/>
                </a:solidFill>
                <a:latin typeface="游ゴシック体 ボールド"/>
                <a:ea typeface="游ゴシック体 ボールド"/>
                <a:cs typeface="游ゴシック体 ボールド"/>
              </a:rPr>
              <a:t>4.11 </a:t>
            </a:r>
            <a:r>
              <a:rPr lang="en-US" altLang="ja-JP" sz="15000" dirty="0" err="1" smtClean="0">
                <a:solidFill>
                  <a:srgbClr val="800000"/>
                </a:solidFill>
                <a:latin typeface="游ゴシック体 ボールド"/>
                <a:ea typeface="游ゴシック体 ボールド"/>
                <a:cs typeface="游ゴシック体 ボールド"/>
              </a:rPr>
              <a:t>tue</a:t>
            </a:r>
            <a:endParaRPr kumimoji="1" lang="ja-JP" altLang="en-US" sz="15000" dirty="0">
              <a:solidFill>
                <a:srgbClr val="800000"/>
              </a:solidFill>
              <a:latin typeface="游ゴシック体 ボールド"/>
              <a:ea typeface="游ゴシック体 ボールド"/>
              <a:cs typeface="游ゴシック体 ボールド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12919324" y="6626223"/>
            <a:ext cx="9795440" cy="33624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ja-JP" sz="15000" dirty="0" smtClean="0">
                <a:solidFill>
                  <a:srgbClr val="800000"/>
                </a:solidFill>
                <a:latin typeface="游ゴシック体 ボールド"/>
                <a:ea typeface="游ゴシック体 ボールド"/>
                <a:cs typeface="游ゴシック体 ボールド"/>
              </a:rPr>
              <a:t>5.12 </a:t>
            </a:r>
            <a:r>
              <a:rPr lang="en-US" altLang="ja-JP" sz="15000" dirty="0" err="1" smtClean="0">
                <a:solidFill>
                  <a:srgbClr val="800000"/>
                </a:solidFill>
                <a:latin typeface="游ゴシック体 ボールド"/>
                <a:ea typeface="游ゴシック体 ボールド"/>
                <a:cs typeface="游ゴシック体 ボールド"/>
              </a:rPr>
              <a:t>fri</a:t>
            </a:r>
            <a:endParaRPr kumimoji="1" lang="ja-JP" altLang="en-US" sz="15000" dirty="0">
              <a:solidFill>
                <a:srgbClr val="800000"/>
              </a:solidFill>
              <a:latin typeface="游ゴシック体 ボールド"/>
              <a:ea typeface="游ゴシック体 ボールド"/>
              <a:cs typeface="游ゴシック体 ボールド"/>
            </a:endParaRPr>
          </a:p>
        </p:txBody>
      </p:sp>
    </p:spTree>
    <p:extLst>
      <p:ext uri="{BB962C8B-B14F-4D97-AF65-F5344CB8AC3E}">
        <p14:creationId xmlns:p14="http://schemas.microsoft.com/office/powerpoint/2010/main" val="29836654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6</Words>
  <Application>Microsoft Macintosh PowerPoint</Application>
  <PresentationFormat>ユーザー設定</PresentationFormat>
  <Paragraphs>4</Paragraphs>
  <Slides>1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ホワイト</vt:lpstr>
      <vt:lpstr>PowerPoint プレゼンテーション</vt:lpstr>
    </vt:vector>
  </TitlesOfParts>
  <Company>ttdesign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ttdesign</dc:creator>
  <cp:lastModifiedBy>TTDESIGN TTD1026A</cp:lastModifiedBy>
  <cp:revision>5</cp:revision>
  <dcterms:created xsi:type="dcterms:W3CDTF">2018-11-22T07:31:35Z</dcterms:created>
  <dcterms:modified xsi:type="dcterms:W3CDTF">2018-12-18T09:16:02Z</dcterms:modified>
</cp:coreProperties>
</file>