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3716000" cy="24387175"/>
  <p:notesSz cx="6858000" cy="9144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41" d="100"/>
          <a:sy n="41" d="100"/>
        </p:scale>
        <p:origin x="-3040" y="832"/>
      </p:cViewPr>
      <p:guideLst>
        <p:guide orient="horz" pos="7681"/>
        <p:guide pos="43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28700" y="7575833"/>
            <a:ext cx="11658600" cy="522743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57400" y="13819399"/>
            <a:ext cx="9601200" cy="623227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7574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1643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4916150" y="3471787"/>
            <a:ext cx="4629150" cy="7399701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28700" y="3471787"/>
            <a:ext cx="13658850" cy="7399701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8777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903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3470" y="15671020"/>
            <a:ext cx="11658600" cy="4843564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83470" y="10336327"/>
            <a:ext cx="11658600" cy="5334693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746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28700" y="20232325"/>
            <a:ext cx="9144000" cy="57236476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401300" y="20232325"/>
            <a:ext cx="9144000" cy="57236476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3786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5458890"/>
            <a:ext cx="6060282" cy="2275006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5800" y="7733896"/>
            <a:ext cx="6060282" cy="14050853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967538" y="5458890"/>
            <a:ext cx="6062663" cy="2275006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967538" y="7733896"/>
            <a:ext cx="6062663" cy="14050853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005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6123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610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1" y="970971"/>
            <a:ext cx="4512470" cy="4132271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62575" y="970973"/>
            <a:ext cx="7667625" cy="20813778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5801" y="5103244"/>
            <a:ext cx="4512470" cy="16681507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40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88432" y="17071022"/>
            <a:ext cx="8229600" cy="2015331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88432" y="2179039"/>
            <a:ext cx="8229600" cy="14632305"/>
          </a:xfr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688432" y="19086353"/>
            <a:ext cx="8229600" cy="2862104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023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  <a:prstGeom prst="rect">
            <a:avLst/>
          </a:prstGeom>
        </p:spPr>
        <p:txBody>
          <a:bodyPr vert="horz" lIns="217728" tIns="108864" rIns="217728" bIns="10886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5690343"/>
            <a:ext cx="12344400" cy="16094408"/>
          </a:xfrm>
          <a:prstGeom prst="rect">
            <a:avLst/>
          </a:prstGeom>
        </p:spPr>
        <p:txBody>
          <a:bodyPr vert="horz" lIns="217728" tIns="108864" rIns="217728" bIns="10886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 descr="season_template_1たて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716000" cy="243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753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3680473" y="7477079"/>
            <a:ext cx="4940514" cy="6632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30000" b="1" dirty="0" smtClean="0">
                <a:solidFill>
                  <a:srgbClr val="800000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50</a:t>
            </a:r>
            <a:endParaRPr kumimoji="1" lang="ja-JP" altLang="en-US" sz="30000" b="1" dirty="0">
              <a:solidFill>
                <a:srgbClr val="800000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26748" y="13395497"/>
            <a:ext cx="9845314" cy="3362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15000" dirty="0" smtClean="0">
                <a:solidFill>
                  <a:srgbClr val="800000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4.11 </a:t>
            </a:r>
            <a:r>
              <a:rPr lang="en-US" altLang="ja-JP" sz="15000" dirty="0" err="1" smtClean="0">
                <a:solidFill>
                  <a:srgbClr val="800000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tue</a:t>
            </a:r>
            <a:endParaRPr kumimoji="1" lang="ja-JP" altLang="en-US" sz="15000" dirty="0">
              <a:solidFill>
                <a:srgbClr val="800000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976621" y="17174774"/>
            <a:ext cx="9795440" cy="3362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15000" dirty="0" smtClean="0">
                <a:solidFill>
                  <a:srgbClr val="800000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5.12 </a:t>
            </a:r>
            <a:r>
              <a:rPr lang="en-US" altLang="ja-JP" sz="15000" dirty="0" err="1" smtClean="0">
                <a:solidFill>
                  <a:srgbClr val="800000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fri</a:t>
            </a:r>
            <a:endParaRPr kumimoji="1" lang="ja-JP" altLang="en-US" sz="15000" dirty="0">
              <a:solidFill>
                <a:srgbClr val="800000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</p:spTree>
    <p:extLst>
      <p:ext uri="{BB962C8B-B14F-4D97-AF65-F5344CB8AC3E}">
        <p14:creationId xmlns:p14="http://schemas.microsoft.com/office/powerpoint/2010/main" val="231726241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5</Words>
  <Application>Microsoft Macintosh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ttdesign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 TTD1026A</cp:lastModifiedBy>
  <cp:revision>4</cp:revision>
  <dcterms:created xsi:type="dcterms:W3CDTF">2018-11-22T07:41:50Z</dcterms:created>
  <dcterms:modified xsi:type="dcterms:W3CDTF">2018-12-18T09:13:38Z</dcterms:modified>
</cp:coreProperties>
</file>