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C85A23"/>
    <a:srgbClr val="C731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00" y="-104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 descr="season_template_4よこ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742254" y="5353310"/>
            <a:ext cx="4940514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0000" b="1" dirty="0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50</a:t>
            </a:r>
            <a:endParaRPr kumimoji="1" lang="ja-JP" altLang="en-US" sz="30000" b="1" dirty="0">
              <a:solidFill>
                <a:srgbClr val="1B1464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109828" y="2859943"/>
            <a:ext cx="9845314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dirty="0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12.11 </a:t>
            </a:r>
            <a:r>
              <a:rPr lang="en-US" altLang="ja-JP" sz="15000" dirty="0" err="1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tue</a:t>
            </a:r>
            <a:endParaRPr kumimoji="1" lang="ja-JP" altLang="en-US" sz="15000" dirty="0">
              <a:solidFill>
                <a:srgbClr val="1B1464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919324" y="6626223"/>
            <a:ext cx="9795440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dirty="0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1.12 </a:t>
            </a:r>
            <a:r>
              <a:rPr lang="en-US" altLang="ja-JP" sz="15000" dirty="0" err="1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fri</a:t>
            </a:r>
            <a:endParaRPr kumimoji="1" lang="ja-JP" altLang="en-US" sz="15000" dirty="0">
              <a:solidFill>
                <a:srgbClr val="1B1464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</Words>
  <Application>Microsoft Macintosh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9</cp:revision>
  <dcterms:created xsi:type="dcterms:W3CDTF">2018-11-22T07:31:35Z</dcterms:created>
  <dcterms:modified xsi:type="dcterms:W3CDTF">2018-12-18T09:30:54Z</dcterms:modified>
</cp:coreProperties>
</file>