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3716000" cy="24387175"/>
  <p:notesSz cx="6858000" cy="9144000"/>
  <p:defaultTextStyle>
    <a:defPPr>
      <a:defRPr lang="ja-JP"/>
    </a:defPPr>
    <a:lvl1pPr marL="0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1pPr>
    <a:lvl2pPr marL="1088639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2pPr>
    <a:lvl3pPr marL="2177278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3pPr>
    <a:lvl4pPr marL="3265917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4pPr>
    <a:lvl5pPr marL="4354556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5pPr>
    <a:lvl6pPr marL="5443195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6pPr>
    <a:lvl7pPr marL="6531834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7pPr>
    <a:lvl8pPr marL="7620472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8pPr>
    <a:lvl9pPr marL="8709111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1B1464"/>
    <a:srgbClr val="C85A23"/>
    <a:srgbClr val="EEA420"/>
    <a:srgbClr val="F6BB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41" d="100"/>
          <a:sy n="41" d="100"/>
        </p:scale>
        <p:origin x="-3040" y="312"/>
      </p:cViewPr>
      <p:guideLst>
        <p:guide orient="horz" pos="7681"/>
        <p:guide pos="43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028700" y="7575833"/>
            <a:ext cx="11658600" cy="5227436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057400" y="13819399"/>
            <a:ext cx="9601200" cy="623227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0886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1772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2659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3545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4431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5318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6204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87091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75743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16431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4916150" y="3471787"/>
            <a:ext cx="4629150" cy="73997012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028700" y="3471787"/>
            <a:ext cx="13658850" cy="73997012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87779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5903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83470" y="15671020"/>
            <a:ext cx="11658600" cy="4843564"/>
          </a:xfrm>
        </p:spPr>
        <p:txBody>
          <a:bodyPr anchor="t"/>
          <a:lstStyle>
            <a:lvl1pPr algn="l">
              <a:defRPr sz="95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83470" y="10336327"/>
            <a:ext cx="11658600" cy="5334693"/>
          </a:xfrm>
        </p:spPr>
        <p:txBody>
          <a:bodyPr anchor="b"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1088639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2pPr>
            <a:lvl3pPr marL="2177278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3pPr>
            <a:lvl4pPr marL="3265917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4pPr>
            <a:lvl5pPr marL="4354556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5pPr>
            <a:lvl6pPr marL="5443195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6pPr>
            <a:lvl7pPr marL="6531834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7pPr>
            <a:lvl8pPr marL="7620472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8pPr>
            <a:lvl9pPr marL="8709111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8746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028700" y="20232325"/>
            <a:ext cx="9144000" cy="57236476"/>
          </a:xfrm>
        </p:spPr>
        <p:txBody>
          <a:bodyPr/>
          <a:lstStyle>
            <a:lvl1pPr>
              <a:defRPr sz="6700"/>
            </a:lvl1pPr>
            <a:lvl2pPr>
              <a:defRPr sz="5700"/>
            </a:lvl2pPr>
            <a:lvl3pPr>
              <a:defRPr sz="4800"/>
            </a:lvl3pPr>
            <a:lvl4pPr>
              <a:defRPr sz="4300"/>
            </a:lvl4pPr>
            <a:lvl5pPr>
              <a:defRPr sz="4300"/>
            </a:lvl5pPr>
            <a:lvl6pPr>
              <a:defRPr sz="4300"/>
            </a:lvl6pPr>
            <a:lvl7pPr>
              <a:defRPr sz="4300"/>
            </a:lvl7pPr>
            <a:lvl8pPr>
              <a:defRPr sz="4300"/>
            </a:lvl8pPr>
            <a:lvl9pPr>
              <a:defRPr sz="4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0401300" y="20232325"/>
            <a:ext cx="9144000" cy="57236476"/>
          </a:xfrm>
        </p:spPr>
        <p:txBody>
          <a:bodyPr/>
          <a:lstStyle>
            <a:lvl1pPr>
              <a:defRPr sz="6700"/>
            </a:lvl1pPr>
            <a:lvl2pPr>
              <a:defRPr sz="5700"/>
            </a:lvl2pPr>
            <a:lvl3pPr>
              <a:defRPr sz="4800"/>
            </a:lvl3pPr>
            <a:lvl4pPr>
              <a:defRPr sz="4300"/>
            </a:lvl4pPr>
            <a:lvl5pPr>
              <a:defRPr sz="4300"/>
            </a:lvl5pPr>
            <a:lvl6pPr>
              <a:defRPr sz="4300"/>
            </a:lvl6pPr>
            <a:lvl7pPr>
              <a:defRPr sz="4300"/>
            </a:lvl7pPr>
            <a:lvl8pPr>
              <a:defRPr sz="4300"/>
            </a:lvl8pPr>
            <a:lvl9pPr>
              <a:defRPr sz="4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3786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800" y="976618"/>
            <a:ext cx="12344400" cy="4064529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85800" y="5458890"/>
            <a:ext cx="6060282" cy="2275006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8639" indent="0">
              <a:buNone/>
              <a:defRPr sz="4800" b="1"/>
            </a:lvl2pPr>
            <a:lvl3pPr marL="2177278" indent="0">
              <a:buNone/>
              <a:defRPr sz="4300" b="1"/>
            </a:lvl3pPr>
            <a:lvl4pPr marL="3265917" indent="0">
              <a:buNone/>
              <a:defRPr sz="3800" b="1"/>
            </a:lvl4pPr>
            <a:lvl5pPr marL="4354556" indent="0">
              <a:buNone/>
              <a:defRPr sz="3800" b="1"/>
            </a:lvl5pPr>
            <a:lvl6pPr marL="5443195" indent="0">
              <a:buNone/>
              <a:defRPr sz="3800" b="1"/>
            </a:lvl6pPr>
            <a:lvl7pPr marL="6531834" indent="0">
              <a:buNone/>
              <a:defRPr sz="3800" b="1"/>
            </a:lvl7pPr>
            <a:lvl8pPr marL="7620472" indent="0">
              <a:buNone/>
              <a:defRPr sz="3800" b="1"/>
            </a:lvl8pPr>
            <a:lvl9pPr marL="8709111" indent="0">
              <a:buNone/>
              <a:defRPr sz="38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85800" y="7733896"/>
            <a:ext cx="6060282" cy="14050853"/>
          </a:xfr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300"/>
            </a:lvl3pPr>
            <a:lvl4pPr>
              <a:defRPr sz="3800"/>
            </a:lvl4pPr>
            <a:lvl5pPr>
              <a:defRPr sz="3800"/>
            </a:lvl5pPr>
            <a:lvl6pPr>
              <a:defRPr sz="3800"/>
            </a:lvl6pPr>
            <a:lvl7pPr>
              <a:defRPr sz="3800"/>
            </a:lvl7pPr>
            <a:lvl8pPr>
              <a:defRPr sz="3800"/>
            </a:lvl8pPr>
            <a:lvl9pPr>
              <a:defRPr sz="3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967538" y="5458890"/>
            <a:ext cx="6062663" cy="2275006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8639" indent="0">
              <a:buNone/>
              <a:defRPr sz="4800" b="1"/>
            </a:lvl2pPr>
            <a:lvl3pPr marL="2177278" indent="0">
              <a:buNone/>
              <a:defRPr sz="4300" b="1"/>
            </a:lvl3pPr>
            <a:lvl4pPr marL="3265917" indent="0">
              <a:buNone/>
              <a:defRPr sz="3800" b="1"/>
            </a:lvl4pPr>
            <a:lvl5pPr marL="4354556" indent="0">
              <a:buNone/>
              <a:defRPr sz="3800" b="1"/>
            </a:lvl5pPr>
            <a:lvl6pPr marL="5443195" indent="0">
              <a:buNone/>
              <a:defRPr sz="3800" b="1"/>
            </a:lvl6pPr>
            <a:lvl7pPr marL="6531834" indent="0">
              <a:buNone/>
              <a:defRPr sz="3800" b="1"/>
            </a:lvl7pPr>
            <a:lvl8pPr marL="7620472" indent="0">
              <a:buNone/>
              <a:defRPr sz="3800" b="1"/>
            </a:lvl8pPr>
            <a:lvl9pPr marL="8709111" indent="0">
              <a:buNone/>
              <a:defRPr sz="38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967538" y="7733896"/>
            <a:ext cx="6062663" cy="14050853"/>
          </a:xfr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300"/>
            </a:lvl3pPr>
            <a:lvl4pPr>
              <a:defRPr sz="3800"/>
            </a:lvl4pPr>
            <a:lvl5pPr>
              <a:defRPr sz="3800"/>
            </a:lvl5pPr>
            <a:lvl6pPr>
              <a:defRPr sz="3800"/>
            </a:lvl6pPr>
            <a:lvl7pPr>
              <a:defRPr sz="3800"/>
            </a:lvl7pPr>
            <a:lvl8pPr>
              <a:defRPr sz="3800"/>
            </a:lvl8pPr>
            <a:lvl9pPr>
              <a:defRPr sz="3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50052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6123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9610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801" y="970971"/>
            <a:ext cx="4512470" cy="4132271"/>
          </a:xfrm>
        </p:spPr>
        <p:txBody>
          <a:bodyPr anchor="b"/>
          <a:lstStyle>
            <a:lvl1pPr algn="l">
              <a:defRPr sz="4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362575" y="970973"/>
            <a:ext cx="7667625" cy="20813778"/>
          </a:xfrm>
        </p:spPr>
        <p:txBody>
          <a:bodyPr/>
          <a:lstStyle>
            <a:lvl1pPr>
              <a:defRPr sz="7600"/>
            </a:lvl1pPr>
            <a:lvl2pPr>
              <a:defRPr sz="6700"/>
            </a:lvl2pPr>
            <a:lvl3pPr>
              <a:defRPr sz="5700"/>
            </a:lvl3pPr>
            <a:lvl4pPr>
              <a:defRPr sz="4800"/>
            </a:lvl4pPr>
            <a:lvl5pPr>
              <a:defRPr sz="4800"/>
            </a:lvl5pPr>
            <a:lvl6pPr>
              <a:defRPr sz="4800"/>
            </a:lvl6pPr>
            <a:lvl7pPr>
              <a:defRPr sz="4800"/>
            </a:lvl7pPr>
            <a:lvl8pPr>
              <a:defRPr sz="4800"/>
            </a:lvl8pPr>
            <a:lvl9pPr>
              <a:defRPr sz="4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85801" y="5103244"/>
            <a:ext cx="4512470" cy="16681507"/>
          </a:xfrm>
        </p:spPr>
        <p:txBody>
          <a:bodyPr/>
          <a:lstStyle>
            <a:lvl1pPr marL="0" indent="0">
              <a:buNone/>
              <a:defRPr sz="3300"/>
            </a:lvl1pPr>
            <a:lvl2pPr marL="1088639" indent="0">
              <a:buNone/>
              <a:defRPr sz="2900"/>
            </a:lvl2pPr>
            <a:lvl3pPr marL="2177278" indent="0">
              <a:buNone/>
              <a:defRPr sz="2400"/>
            </a:lvl3pPr>
            <a:lvl4pPr marL="3265917" indent="0">
              <a:buNone/>
              <a:defRPr sz="2100"/>
            </a:lvl4pPr>
            <a:lvl5pPr marL="4354556" indent="0">
              <a:buNone/>
              <a:defRPr sz="2100"/>
            </a:lvl5pPr>
            <a:lvl6pPr marL="5443195" indent="0">
              <a:buNone/>
              <a:defRPr sz="2100"/>
            </a:lvl6pPr>
            <a:lvl7pPr marL="6531834" indent="0">
              <a:buNone/>
              <a:defRPr sz="2100"/>
            </a:lvl7pPr>
            <a:lvl8pPr marL="7620472" indent="0">
              <a:buNone/>
              <a:defRPr sz="2100"/>
            </a:lvl8pPr>
            <a:lvl9pPr marL="8709111" indent="0">
              <a:buNone/>
              <a:defRPr sz="2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440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688432" y="17071022"/>
            <a:ext cx="8229600" cy="2015331"/>
          </a:xfrm>
        </p:spPr>
        <p:txBody>
          <a:bodyPr anchor="b"/>
          <a:lstStyle>
            <a:lvl1pPr algn="l">
              <a:defRPr sz="4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688432" y="2179039"/>
            <a:ext cx="8229600" cy="14632305"/>
          </a:xfrm>
        </p:spPr>
        <p:txBody>
          <a:bodyPr/>
          <a:lstStyle>
            <a:lvl1pPr marL="0" indent="0">
              <a:buNone/>
              <a:defRPr sz="7600"/>
            </a:lvl1pPr>
            <a:lvl2pPr marL="1088639" indent="0">
              <a:buNone/>
              <a:defRPr sz="6700"/>
            </a:lvl2pPr>
            <a:lvl3pPr marL="2177278" indent="0">
              <a:buNone/>
              <a:defRPr sz="5700"/>
            </a:lvl3pPr>
            <a:lvl4pPr marL="3265917" indent="0">
              <a:buNone/>
              <a:defRPr sz="4800"/>
            </a:lvl4pPr>
            <a:lvl5pPr marL="4354556" indent="0">
              <a:buNone/>
              <a:defRPr sz="4800"/>
            </a:lvl5pPr>
            <a:lvl6pPr marL="5443195" indent="0">
              <a:buNone/>
              <a:defRPr sz="4800"/>
            </a:lvl6pPr>
            <a:lvl7pPr marL="6531834" indent="0">
              <a:buNone/>
              <a:defRPr sz="4800"/>
            </a:lvl7pPr>
            <a:lvl8pPr marL="7620472" indent="0">
              <a:buNone/>
              <a:defRPr sz="4800"/>
            </a:lvl8pPr>
            <a:lvl9pPr marL="8709111" indent="0">
              <a:buNone/>
              <a:defRPr sz="48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688432" y="19086353"/>
            <a:ext cx="8229600" cy="2862104"/>
          </a:xfrm>
        </p:spPr>
        <p:txBody>
          <a:bodyPr/>
          <a:lstStyle>
            <a:lvl1pPr marL="0" indent="0">
              <a:buNone/>
              <a:defRPr sz="3300"/>
            </a:lvl1pPr>
            <a:lvl2pPr marL="1088639" indent="0">
              <a:buNone/>
              <a:defRPr sz="2900"/>
            </a:lvl2pPr>
            <a:lvl3pPr marL="2177278" indent="0">
              <a:buNone/>
              <a:defRPr sz="2400"/>
            </a:lvl3pPr>
            <a:lvl4pPr marL="3265917" indent="0">
              <a:buNone/>
              <a:defRPr sz="2100"/>
            </a:lvl4pPr>
            <a:lvl5pPr marL="4354556" indent="0">
              <a:buNone/>
              <a:defRPr sz="2100"/>
            </a:lvl5pPr>
            <a:lvl6pPr marL="5443195" indent="0">
              <a:buNone/>
              <a:defRPr sz="2100"/>
            </a:lvl6pPr>
            <a:lvl7pPr marL="6531834" indent="0">
              <a:buNone/>
              <a:defRPr sz="2100"/>
            </a:lvl7pPr>
            <a:lvl8pPr marL="7620472" indent="0">
              <a:buNone/>
              <a:defRPr sz="2100"/>
            </a:lvl8pPr>
            <a:lvl9pPr marL="8709111" indent="0">
              <a:buNone/>
              <a:defRPr sz="2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6023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685800" y="976618"/>
            <a:ext cx="12344400" cy="4064529"/>
          </a:xfrm>
          <a:prstGeom prst="rect">
            <a:avLst/>
          </a:prstGeom>
        </p:spPr>
        <p:txBody>
          <a:bodyPr vert="horz" lIns="217728" tIns="108864" rIns="217728" bIns="108864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85800" y="5690343"/>
            <a:ext cx="12344400" cy="16094408"/>
          </a:xfrm>
          <a:prstGeom prst="rect">
            <a:avLst/>
          </a:prstGeom>
        </p:spPr>
        <p:txBody>
          <a:bodyPr vert="horz" lIns="217728" tIns="108864" rIns="217728" bIns="108864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685800" y="22603300"/>
            <a:ext cx="3200400" cy="1298391"/>
          </a:xfrm>
          <a:prstGeom prst="rect">
            <a:avLst/>
          </a:prstGeom>
        </p:spPr>
        <p:txBody>
          <a:bodyPr vert="horz" lIns="217728" tIns="108864" rIns="217728" bIns="108864" rtlCol="0" anchor="ctr"/>
          <a:lstStyle>
            <a:lvl1pPr algn="l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F652B9-39CD-9549-801D-57FADB825911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686300" y="22603300"/>
            <a:ext cx="4343400" cy="1298391"/>
          </a:xfrm>
          <a:prstGeom prst="rect">
            <a:avLst/>
          </a:prstGeom>
        </p:spPr>
        <p:txBody>
          <a:bodyPr vert="horz" lIns="217728" tIns="108864" rIns="217728" bIns="108864" rtlCol="0" anchor="ctr"/>
          <a:lstStyle>
            <a:lvl1pPr algn="ctr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9829800" y="22603300"/>
            <a:ext cx="3200400" cy="1298391"/>
          </a:xfrm>
          <a:prstGeom prst="rect">
            <a:avLst/>
          </a:prstGeom>
        </p:spPr>
        <p:txBody>
          <a:bodyPr vert="horz" lIns="217728" tIns="108864" rIns="217728" bIns="108864" rtlCol="0" anchor="ctr"/>
          <a:lstStyle>
            <a:lvl1pPr algn="r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10" name="図 9" descr="season_template_4たて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3716000" cy="2438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7538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88639" rtl="0" eaLnBrk="1" latinLnBrk="0" hangingPunct="1">
        <a:spcBef>
          <a:spcPct val="0"/>
        </a:spcBef>
        <a:buNone/>
        <a:defRPr kumimoji="1" sz="10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16479" indent="-816479" algn="l" defTabSz="1088639" rtl="0" eaLnBrk="1" latinLnBrk="0" hangingPunct="1">
        <a:spcBef>
          <a:spcPct val="20000"/>
        </a:spcBef>
        <a:buFont typeface="Arial"/>
        <a:buChar char="•"/>
        <a:defRPr kumimoji="1" sz="7600" kern="1200">
          <a:solidFill>
            <a:schemeClr val="tx1"/>
          </a:solidFill>
          <a:latin typeface="+mn-lt"/>
          <a:ea typeface="+mn-ea"/>
          <a:cs typeface="+mn-cs"/>
        </a:defRPr>
      </a:lvl1pPr>
      <a:lvl2pPr marL="1769038" indent="-680399" algn="l" defTabSz="1088639" rtl="0" eaLnBrk="1" latinLnBrk="0" hangingPunct="1">
        <a:spcBef>
          <a:spcPct val="20000"/>
        </a:spcBef>
        <a:buFont typeface="Arial"/>
        <a:buChar char="–"/>
        <a:defRPr kumimoji="1" sz="6700" kern="1200">
          <a:solidFill>
            <a:schemeClr val="tx1"/>
          </a:solidFill>
          <a:latin typeface="+mn-lt"/>
          <a:ea typeface="+mn-ea"/>
          <a:cs typeface="+mn-cs"/>
        </a:defRPr>
      </a:lvl2pPr>
      <a:lvl3pPr marL="2721597" indent="-544319" algn="l" defTabSz="1088639" rtl="0" eaLnBrk="1" latinLnBrk="0" hangingPunct="1">
        <a:spcBef>
          <a:spcPct val="20000"/>
        </a:spcBef>
        <a:buFont typeface="Arial"/>
        <a:buChar char="•"/>
        <a:defRPr kumimoji="1" sz="5700" kern="1200">
          <a:solidFill>
            <a:schemeClr val="tx1"/>
          </a:solidFill>
          <a:latin typeface="+mn-lt"/>
          <a:ea typeface="+mn-ea"/>
          <a:cs typeface="+mn-cs"/>
        </a:defRPr>
      </a:lvl3pPr>
      <a:lvl4pPr marL="3810236" indent="-544319" algn="l" defTabSz="1088639" rtl="0" eaLnBrk="1" latinLnBrk="0" hangingPunct="1">
        <a:spcBef>
          <a:spcPct val="20000"/>
        </a:spcBef>
        <a:buFont typeface="Arial"/>
        <a:buChar char="–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4pPr>
      <a:lvl5pPr marL="4898875" indent="-544319" algn="l" defTabSz="1088639" rtl="0" eaLnBrk="1" latinLnBrk="0" hangingPunct="1">
        <a:spcBef>
          <a:spcPct val="20000"/>
        </a:spcBef>
        <a:buFont typeface="Arial"/>
        <a:buChar char="»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5pPr>
      <a:lvl6pPr marL="5987514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6pPr>
      <a:lvl7pPr marL="7076153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7pPr>
      <a:lvl8pPr marL="8164792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8pPr>
      <a:lvl9pPr marL="9253431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8639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77278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65917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54556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43195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31834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620472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709111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/>
        </p:nvSpPr>
        <p:spPr>
          <a:xfrm>
            <a:off x="3680473" y="7477079"/>
            <a:ext cx="4940514" cy="6632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30000" b="1" dirty="0" smtClean="0">
                <a:solidFill>
                  <a:srgbClr val="1B1464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50</a:t>
            </a:r>
            <a:endParaRPr kumimoji="1" lang="ja-JP" altLang="en-US" sz="30000" b="1" dirty="0">
              <a:solidFill>
                <a:srgbClr val="1B1464"/>
              </a:solidFill>
              <a:latin typeface="游ゴシック体 ボールド"/>
              <a:ea typeface="游ゴシック体 ボールド"/>
              <a:cs typeface="游ゴシック体 ボールド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926748" y="13395497"/>
            <a:ext cx="9845314" cy="33624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ja-JP" sz="15000" dirty="0" smtClean="0">
                <a:solidFill>
                  <a:srgbClr val="1B1464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12.11 </a:t>
            </a:r>
            <a:r>
              <a:rPr lang="en-US" altLang="ja-JP" sz="15000" dirty="0" err="1" smtClean="0">
                <a:solidFill>
                  <a:srgbClr val="1B1464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tue</a:t>
            </a:r>
            <a:endParaRPr kumimoji="1" lang="ja-JP" altLang="en-US" sz="15000" dirty="0">
              <a:solidFill>
                <a:srgbClr val="1B1464"/>
              </a:solidFill>
              <a:latin typeface="游ゴシック体 ボールド"/>
              <a:ea typeface="游ゴシック体 ボールド"/>
              <a:cs typeface="游ゴシック体 ボールド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976621" y="17174774"/>
            <a:ext cx="9795440" cy="33624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ja-JP" sz="15000" smtClean="0">
                <a:solidFill>
                  <a:srgbClr val="1B1464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1.12 </a:t>
            </a:r>
            <a:r>
              <a:rPr lang="en-US" altLang="ja-JP" sz="15000" dirty="0" err="1" smtClean="0">
                <a:solidFill>
                  <a:srgbClr val="1B1464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fri</a:t>
            </a:r>
            <a:endParaRPr kumimoji="1" lang="ja-JP" altLang="en-US" sz="15000" dirty="0">
              <a:solidFill>
                <a:srgbClr val="1B1464"/>
              </a:solidFill>
              <a:latin typeface="游ゴシック体 ボールド"/>
              <a:ea typeface="游ゴシック体 ボールド"/>
              <a:cs typeface="游ゴシック体 ボールド"/>
            </a:endParaRPr>
          </a:p>
        </p:txBody>
      </p:sp>
    </p:spTree>
    <p:extLst>
      <p:ext uri="{BB962C8B-B14F-4D97-AF65-F5344CB8AC3E}">
        <p14:creationId xmlns:p14="http://schemas.microsoft.com/office/powerpoint/2010/main" val="2317262413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5</Words>
  <Application>Microsoft Macintosh PowerPoint</Application>
  <PresentationFormat>ユーザー設定</PresentationFormat>
  <Paragraphs>3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ホワイト</vt:lpstr>
      <vt:lpstr>PowerPoint プレゼンテーション</vt:lpstr>
    </vt:vector>
  </TitlesOfParts>
  <Company>ttdesign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ttdesign</dc:creator>
  <cp:lastModifiedBy>TTDESIGN TTD1026A</cp:lastModifiedBy>
  <cp:revision>10</cp:revision>
  <dcterms:created xsi:type="dcterms:W3CDTF">2018-11-22T07:41:50Z</dcterms:created>
  <dcterms:modified xsi:type="dcterms:W3CDTF">2018-12-18T09:31:15Z</dcterms:modified>
</cp:coreProperties>
</file>