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24387175" cy="13716000"/>
  <p:notesSz cx="6858000" cy="9144000"/>
  <p:defaultTextStyle>
    <a:defPPr>
      <a:defRPr lang="ja-JP"/>
    </a:defPPr>
    <a:lvl1pPr marL="0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9" d="100"/>
          <a:sy n="59" d="100"/>
        </p:scale>
        <p:origin x="-280" y="-128"/>
      </p:cViewPr>
      <p:guideLst>
        <p:guide orient="horz" pos="4320"/>
        <p:guide pos="76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0C4711-BDAC-5A4A-A9F7-39E5BC4A1F6C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EE9817-FD54-8B4D-B556-03CBF4717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742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EE9817-FD54-8B4D-B556-03CBF471775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7531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829038" y="4260851"/>
            <a:ext cx="20729099" cy="294005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658076" y="7772400"/>
            <a:ext cx="17071023" cy="3505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4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3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1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20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9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1494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5830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7157006" y="1098550"/>
            <a:ext cx="14632305" cy="234061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251625" y="1098550"/>
            <a:ext cx="43498930" cy="234061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218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1710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26419" y="8813801"/>
            <a:ext cx="20729099" cy="2724150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926419" y="5813427"/>
            <a:ext cx="20729099" cy="3000374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63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727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91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455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319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183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2047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911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1399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251623" y="6400801"/>
            <a:ext cx="29065619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723696" y="6400801"/>
            <a:ext cx="29065616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2601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19359" y="3070226"/>
            <a:ext cx="10775238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219359" y="4349750"/>
            <a:ext cx="10775238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2388348" y="3070226"/>
            <a:ext cx="10779470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2388348" y="4349750"/>
            <a:ext cx="10779470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532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692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1444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60" y="546100"/>
            <a:ext cx="8023213" cy="2324100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534708" y="546101"/>
            <a:ext cx="13633108" cy="11706226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219360" y="2870201"/>
            <a:ext cx="8023213" cy="9382126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371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80057" y="9601200"/>
            <a:ext cx="14632305" cy="1133476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780057" y="1225550"/>
            <a:ext cx="14632305" cy="8229600"/>
          </a:xfrm>
        </p:spPr>
        <p:txBody>
          <a:bodyPr/>
          <a:lstStyle>
            <a:lvl1pPr marL="0" indent="0">
              <a:buNone/>
              <a:defRPr sz="7600"/>
            </a:lvl1pPr>
            <a:lvl2pPr marL="1088639" indent="0">
              <a:buNone/>
              <a:defRPr sz="6700"/>
            </a:lvl2pPr>
            <a:lvl3pPr marL="2177278" indent="0">
              <a:buNone/>
              <a:defRPr sz="5700"/>
            </a:lvl3pPr>
            <a:lvl4pPr marL="3265917" indent="0">
              <a:buNone/>
              <a:defRPr sz="4800"/>
            </a:lvl4pPr>
            <a:lvl5pPr marL="4354556" indent="0">
              <a:buNone/>
              <a:defRPr sz="4800"/>
            </a:lvl5pPr>
            <a:lvl6pPr marL="5443195" indent="0">
              <a:buNone/>
              <a:defRPr sz="4800"/>
            </a:lvl6pPr>
            <a:lvl7pPr marL="6531834" indent="0">
              <a:buNone/>
              <a:defRPr sz="4800"/>
            </a:lvl7pPr>
            <a:lvl8pPr marL="7620472" indent="0">
              <a:buNone/>
              <a:defRPr sz="4800"/>
            </a:lvl8pPr>
            <a:lvl9pPr marL="8709111" indent="0">
              <a:buNone/>
              <a:defRPr sz="4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80057" y="10734676"/>
            <a:ext cx="14632305" cy="1609724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8550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  <a:prstGeom prst="rect">
            <a:avLst/>
          </a:prstGeom>
        </p:spPr>
        <p:txBody>
          <a:bodyPr vert="horz" lIns="217728" tIns="108864" rIns="217728" bIns="108864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19359" y="3200401"/>
            <a:ext cx="21948458" cy="9051926"/>
          </a:xfrm>
          <a:prstGeom prst="rect">
            <a:avLst/>
          </a:prstGeom>
        </p:spPr>
        <p:txBody>
          <a:bodyPr vert="horz" lIns="217728" tIns="108864" rIns="217728" bIns="108864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04F46-4FF5-364F-A942-6594FE045DA2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 descr="point_templateよこ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0"/>
            <a:ext cx="24384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4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8639" rtl="0" eaLnBrk="1" latinLnBrk="0" hangingPunct="1">
        <a:spcBef>
          <a:spcPct val="0"/>
        </a:spcBef>
        <a:buNone/>
        <a:defRPr kumimoji="1"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479" indent="-816479" algn="l" defTabSz="1088639" rtl="0" eaLnBrk="1" latinLnBrk="0" hangingPunct="1">
        <a:spcBef>
          <a:spcPct val="20000"/>
        </a:spcBef>
        <a:buFont typeface="Arial"/>
        <a:buChar char="•"/>
        <a:defRPr kumimoji="1"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9038" indent="-680399" algn="l" defTabSz="1088639" rtl="0" eaLnBrk="1" latinLnBrk="0" hangingPunct="1">
        <a:spcBef>
          <a:spcPct val="20000"/>
        </a:spcBef>
        <a:buFont typeface="Arial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597" indent="-544319" algn="l" defTabSz="1088639" rtl="0" eaLnBrk="1" latinLnBrk="0" hangingPunct="1">
        <a:spcBef>
          <a:spcPct val="20000"/>
        </a:spcBef>
        <a:buFont typeface="Arial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236" indent="-544319" algn="l" defTabSz="1088639" rtl="0" eaLnBrk="1" latinLnBrk="0" hangingPunct="1">
        <a:spcBef>
          <a:spcPct val="20000"/>
        </a:spcBef>
        <a:buFont typeface="Arial"/>
        <a:buChar char="–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875" indent="-544319" algn="l" defTabSz="1088639" rtl="0" eaLnBrk="1" latinLnBrk="0" hangingPunct="1">
        <a:spcBef>
          <a:spcPct val="20000"/>
        </a:spcBef>
        <a:buFont typeface="Arial"/>
        <a:buChar char="»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7514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6153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4792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3431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639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7278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917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556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3195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1834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20472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9111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12268922" y="3533040"/>
            <a:ext cx="10964063" cy="8556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50000" b="1" dirty="0" smtClean="0">
                <a:latin typeface="游ゴシック体 ボールド"/>
                <a:ea typeface="游ゴシック体 ボールド"/>
                <a:cs typeface="游ゴシック体 ボールド"/>
              </a:rPr>
              <a:t>☓</a:t>
            </a:r>
            <a:r>
              <a:rPr kumimoji="1" lang="en-US" altLang="ja-JP" sz="55000" dirty="0" smtClean="0">
                <a:latin typeface="游ゴシック体 ボールド"/>
                <a:ea typeface="游ゴシック体 ボールド"/>
                <a:cs typeface="游ゴシック体 ボールド"/>
              </a:rPr>
              <a:t>5</a:t>
            </a:r>
            <a:endParaRPr kumimoji="1" lang="ja-JP" altLang="en-US" sz="550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6650237" y="894627"/>
            <a:ext cx="9561051" cy="33624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2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毎月</a:t>
            </a:r>
            <a:r>
              <a:rPr lang="en-US" altLang="ja-JP" sz="15000" dirty="0" smtClean="0">
                <a:solidFill>
                  <a:prstClr val="white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10</a:t>
            </a:r>
            <a:r>
              <a:rPr lang="ja-JP" altLang="en-US" sz="7200" dirty="0" smtClean="0">
                <a:solidFill>
                  <a:prstClr val="white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日</a:t>
            </a:r>
            <a:r>
              <a:rPr lang="ja-JP" altLang="en-US" sz="9600" dirty="0" smtClean="0">
                <a:solidFill>
                  <a:prstClr val="white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・</a:t>
            </a:r>
            <a:r>
              <a:rPr lang="en-US" altLang="ja-JP" sz="15000" dirty="0" smtClean="0">
                <a:solidFill>
                  <a:prstClr val="white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20</a:t>
            </a:r>
            <a:r>
              <a:rPr lang="ja-JP" altLang="en-US" sz="7200" dirty="0" smtClean="0">
                <a:solidFill>
                  <a:prstClr val="white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日</a:t>
            </a:r>
            <a:endParaRPr lang="ja-JP" altLang="en-US" sz="7200" dirty="0">
              <a:solidFill>
                <a:prstClr val="white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</p:spTree>
    <p:extLst>
      <p:ext uri="{BB962C8B-B14F-4D97-AF65-F5344CB8AC3E}">
        <p14:creationId xmlns:p14="http://schemas.microsoft.com/office/powerpoint/2010/main" val="29836654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9</Words>
  <Application>Microsoft Macintosh PowerPoint</Application>
  <PresentationFormat>ユーザー設定</PresentationFormat>
  <Paragraphs>3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ttdesign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 TTD1026A</cp:lastModifiedBy>
  <cp:revision>5</cp:revision>
  <dcterms:created xsi:type="dcterms:W3CDTF">2018-11-22T07:31:35Z</dcterms:created>
  <dcterms:modified xsi:type="dcterms:W3CDTF">2018-12-18T09:57:50Z</dcterms:modified>
</cp:coreProperties>
</file>