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3344" y="-128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18/12/18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point_templateたて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225134" y="9688828"/>
            <a:ext cx="15790798" cy="1086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0000" b="1" dirty="0" smtClean="0">
                <a:latin typeface="游ゴシック体 ボールド"/>
                <a:ea typeface="游ゴシック体 ボールド"/>
                <a:cs typeface="游ゴシック体 ボールド"/>
              </a:rPr>
              <a:t>☓</a:t>
            </a:r>
            <a:r>
              <a:rPr kumimoji="1" lang="en-US" altLang="ja-JP" sz="70000" dirty="0" smtClean="0">
                <a:latin typeface="游ゴシック体 ボールド"/>
                <a:ea typeface="游ゴシック体 ボールド"/>
                <a:cs typeface="游ゴシック体 ボールド"/>
              </a:rPr>
              <a:t>5</a:t>
            </a:r>
            <a:endParaRPr kumimoji="1" lang="ja-JP" altLang="en-US" sz="70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979436" y="1195957"/>
            <a:ext cx="9561051" cy="336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2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毎月</a:t>
            </a:r>
            <a:r>
              <a:rPr lang="en-US" altLang="ja-JP" sz="150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10</a:t>
            </a:r>
            <a:r>
              <a:rPr lang="ja-JP" altLang="en-US" sz="72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r>
              <a:rPr lang="ja-JP" altLang="en-US" sz="96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・</a:t>
            </a:r>
            <a:r>
              <a:rPr lang="en-US" altLang="ja-JP" sz="150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20</a:t>
            </a:r>
            <a:r>
              <a:rPr lang="ja-JP" altLang="en-US" sz="7200" dirty="0" smtClean="0">
                <a:solidFill>
                  <a:prstClr val="white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endParaRPr lang="ja-JP" altLang="en-US" sz="7200" dirty="0">
              <a:solidFill>
                <a:prstClr val="white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Macintosh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3</cp:revision>
  <dcterms:created xsi:type="dcterms:W3CDTF">2018-11-22T07:41:50Z</dcterms:created>
  <dcterms:modified xsi:type="dcterms:W3CDTF">2018-12-18T09:53:31Z</dcterms:modified>
</cp:coreProperties>
</file>