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3716000" cy="24387175"/>
  <p:notesSz cx="6858000" cy="9144000"/>
  <p:defaultTextStyle>
    <a:defPPr>
      <a:defRPr lang="ja-JP"/>
    </a:defPPr>
    <a:lvl1pPr marL="0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1pPr>
    <a:lvl2pPr marL="1088639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2pPr>
    <a:lvl3pPr marL="2177278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3pPr>
    <a:lvl4pPr marL="3265917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4pPr>
    <a:lvl5pPr marL="4354556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5pPr>
    <a:lvl6pPr marL="5443195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6pPr>
    <a:lvl7pPr marL="6531834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7pPr>
    <a:lvl8pPr marL="7620472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8pPr>
    <a:lvl9pPr marL="8709111" algn="l" defTabSz="1088639" rtl="0" eaLnBrk="1" latinLnBrk="0" hangingPunct="1">
      <a:defRPr kumimoji="1" sz="43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prnPr scaleToFitPaper="1"/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49" d="100"/>
          <a:sy n="49" d="100"/>
        </p:scale>
        <p:origin x="-3760" y="-128"/>
      </p:cViewPr>
      <p:guideLst>
        <p:guide orient="horz" pos="7681"/>
        <p:guide pos="432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1028700" y="7575833"/>
            <a:ext cx="11658600" cy="5227436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2057400" y="13819399"/>
            <a:ext cx="9601200" cy="6232278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108863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2177278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326591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435455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544319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653183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762047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87091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675743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85800" y="5690343"/>
            <a:ext cx="12344400" cy="1609440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916431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14916150" y="3471787"/>
            <a:ext cx="4629150" cy="73997012"/>
          </a:xfrm>
          <a:prstGeom prst="rect">
            <a:avLst/>
          </a:prstGeo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028700" y="3471787"/>
            <a:ext cx="13658850" cy="73997012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1877790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85800" y="5690343"/>
            <a:ext cx="12344400" cy="16094408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559039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083470" y="15671020"/>
            <a:ext cx="11658600" cy="4843564"/>
          </a:xfrm>
          <a:prstGeom prst="rect">
            <a:avLst/>
          </a:prstGeom>
        </p:spPr>
        <p:txBody>
          <a:bodyPr anchor="t"/>
          <a:lstStyle>
            <a:lvl1pPr algn="l">
              <a:defRPr sz="9500" b="1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1083470" y="10336327"/>
            <a:ext cx="11658600" cy="5334693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4800">
                <a:solidFill>
                  <a:schemeClr val="tx1">
                    <a:tint val="75000"/>
                  </a:schemeClr>
                </a:solidFill>
              </a:defRPr>
            </a:lvl1pPr>
            <a:lvl2pPr marL="1088639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2pPr>
            <a:lvl3pPr marL="217727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3pPr>
            <a:lvl4pPr marL="3265917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4pPr>
            <a:lvl5pPr marL="4354556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5pPr>
            <a:lvl6pPr marL="5443195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6pPr>
            <a:lvl7pPr marL="6531834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7pPr>
            <a:lvl8pPr marL="7620472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8pPr>
            <a:lvl9pPr marL="8709111" indent="0">
              <a:buNone/>
              <a:defRPr sz="33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0874644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1028700" y="20232325"/>
            <a:ext cx="9144000" cy="57236476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10401300" y="20232325"/>
            <a:ext cx="9144000" cy="57236476"/>
          </a:xfrm>
          <a:prstGeom prst="rect">
            <a:avLst/>
          </a:prstGeom>
        </p:spPr>
        <p:txBody>
          <a:bodyPr/>
          <a:lstStyle>
            <a:lvl1pPr>
              <a:defRPr sz="6700"/>
            </a:lvl1pPr>
            <a:lvl2pPr>
              <a:defRPr sz="5700"/>
            </a:lvl2pPr>
            <a:lvl3pPr>
              <a:defRPr sz="4800"/>
            </a:lvl3pPr>
            <a:lvl4pPr>
              <a:defRPr sz="4300"/>
            </a:lvl4pPr>
            <a:lvl5pPr>
              <a:defRPr sz="4300"/>
            </a:lvl5pPr>
            <a:lvl6pPr>
              <a:defRPr sz="4300"/>
            </a:lvl6pPr>
            <a:lvl7pPr>
              <a:defRPr sz="4300"/>
            </a:lvl7pPr>
            <a:lvl8pPr>
              <a:defRPr sz="4300"/>
            </a:lvl8pPr>
            <a:lvl9pPr>
              <a:defRPr sz="43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03786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85800" y="5458890"/>
            <a:ext cx="6060282" cy="2275006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85800" y="7733896"/>
            <a:ext cx="6060282" cy="14050853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967538" y="5458890"/>
            <a:ext cx="6062663" cy="2275006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5700" b="1"/>
            </a:lvl1pPr>
            <a:lvl2pPr marL="1088639" indent="0">
              <a:buNone/>
              <a:defRPr sz="4800" b="1"/>
            </a:lvl2pPr>
            <a:lvl3pPr marL="2177278" indent="0">
              <a:buNone/>
              <a:defRPr sz="4300" b="1"/>
            </a:lvl3pPr>
            <a:lvl4pPr marL="3265917" indent="0">
              <a:buNone/>
              <a:defRPr sz="3800" b="1"/>
            </a:lvl4pPr>
            <a:lvl5pPr marL="4354556" indent="0">
              <a:buNone/>
              <a:defRPr sz="3800" b="1"/>
            </a:lvl5pPr>
            <a:lvl6pPr marL="5443195" indent="0">
              <a:buNone/>
              <a:defRPr sz="3800" b="1"/>
            </a:lvl6pPr>
            <a:lvl7pPr marL="6531834" indent="0">
              <a:buNone/>
              <a:defRPr sz="3800" b="1"/>
            </a:lvl7pPr>
            <a:lvl8pPr marL="7620472" indent="0">
              <a:buNone/>
              <a:defRPr sz="3800" b="1"/>
            </a:lvl8pPr>
            <a:lvl9pPr marL="8709111" indent="0">
              <a:buNone/>
              <a:defRPr sz="38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967538" y="7733896"/>
            <a:ext cx="6062663" cy="14050853"/>
          </a:xfrm>
          <a:prstGeom prst="rect">
            <a:avLst/>
          </a:prstGeom>
        </p:spPr>
        <p:txBody>
          <a:bodyPr/>
          <a:lstStyle>
            <a:lvl1pPr>
              <a:defRPr sz="5700"/>
            </a:lvl1pPr>
            <a:lvl2pPr>
              <a:defRPr sz="4800"/>
            </a:lvl2pPr>
            <a:lvl3pPr>
              <a:defRPr sz="4300"/>
            </a:lvl3pPr>
            <a:lvl4pPr>
              <a:defRPr sz="3800"/>
            </a:lvl4pPr>
            <a:lvl5pPr>
              <a:defRPr sz="3800"/>
            </a:lvl5pPr>
            <a:lvl6pPr>
              <a:defRPr sz="3800"/>
            </a:lvl6pPr>
            <a:lvl7pPr>
              <a:defRPr sz="3800"/>
            </a:lvl7pPr>
            <a:lvl8pPr>
              <a:defRPr sz="3800"/>
            </a:lvl8pPr>
            <a:lvl9pPr>
              <a:defRPr sz="3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71500529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0" y="976618"/>
            <a:ext cx="12344400" cy="4064529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2612391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396102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85801" y="970971"/>
            <a:ext cx="4512470" cy="4132271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5362575" y="970973"/>
            <a:ext cx="7667625" cy="20813778"/>
          </a:xfrm>
          <a:prstGeom prst="rect">
            <a:avLst/>
          </a:prstGeom>
        </p:spPr>
        <p:txBody>
          <a:bodyPr/>
          <a:lstStyle>
            <a:lvl1pPr>
              <a:defRPr sz="7600"/>
            </a:lvl1pPr>
            <a:lvl2pPr>
              <a:defRPr sz="6700"/>
            </a:lvl2pPr>
            <a:lvl3pPr>
              <a:defRPr sz="5700"/>
            </a:lvl3pPr>
            <a:lvl4pPr>
              <a:defRPr sz="4800"/>
            </a:lvl4pPr>
            <a:lvl5pPr>
              <a:defRPr sz="4800"/>
            </a:lvl5pPr>
            <a:lvl6pPr>
              <a:defRPr sz="4800"/>
            </a:lvl6pPr>
            <a:lvl7pPr>
              <a:defRPr sz="4800"/>
            </a:lvl7pPr>
            <a:lvl8pPr>
              <a:defRPr sz="4800"/>
            </a:lvl8pPr>
            <a:lvl9pPr>
              <a:defRPr sz="4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85801" y="5103244"/>
            <a:ext cx="4512470" cy="1668150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54405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688432" y="17071022"/>
            <a:ext cx="8229600" cy="2015331"/>
          </a:xfrm>
          <a:prstGeom prst="rect">
            <a:avLst/>
          </a:prstGeom>
        </p:spPr>
        <p:txBody>
          <a:bodyPr anchor="b"/>
          <a:lstStyle>
            <a:lvl1pPr algn="l">
              <a:defRPr sz="48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688432" y="2179039"/>
            <a:ext cx="8229600" cy="1463230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7600"/>
            </a:lvl1pPr>
            <a:lvl2pPr marL="1088639" indent="0">
              <a:buNone/>
              <a:defRPr sz="6700"/>
            </a:lvl2pPr>
            <a:lvl3pPr marL="2177278" indent="0">
              <a:buNone/>
              <a:defRPr sz="5700"/>
            </a:lvl3pPr>
            <a:lvl4pPr marL="3265917" indent="0">
              <a:buNone/>
              <a:defRPr sz="4800"/>
            </a:lvl4pPr>
            <a:lvl5pPr marL="4354556" indent="0">
              <a:buNone/>
              <a:defRPr sz="4800"/>
            </a:lvl5pPr>
            <a:lvl6pPr marL="5443195" indent="0">
              <a:buNone/>
              <a:defRPr sz="4800"/>
            </a:lvl6pPr>
            <a:lvl7pPr marL="6531834" indent="0">
              <a:buNone/>
              <a:defRPr sz="4800"/>
            </a:lvl7pPr>
            <a:lvl8pPr marL="7620472" indent="0">
              <a:buNone/>
              <a:defRPr sz="4800"/>
            </a:lvl8pPr>
            <a:lvl9pPr marL="8709111" indent="0">
              <a:buNone/>
              <a:defRPr sz="48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688432" y="19086353"/>
            <a:ext cx="8229600" cy="2862104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300"/>
            </a:lvl1pPr>
            <a:lvl2pPr marL="1088639" indent="0">
              <a:buNone/>
              <a:defRPr sz="2900"/>
            </a:lvl2pPr>
            <a:lvl3pPr marL="2177278" indent="0">
              <a:buNone/>
              <a:defRPr sz="2400"/>
            </a:lvl3pPr>
            <a:lvl4pPr marL="3265917" indent="0">
              <a:buNone/>
              <a:defRPr sz="2100"/>
            </a:lvl4pPr>
            <a:lvl5pPr marL="4354556" indent="0">
              <a:buNone/>
              <a:defRPr sz="2100"/>
            </a:lvl5pPr>
            <a:lvl6pPr marL="5443195" indent="0">
              <a:buNone/>
              <a:defRPr sz="2100"/>
            </a:lvl6pPr>
            <a:lvl7pPr marL="6531834" indent="0">
              <a:buNone/>
              <a:defRPr sz="2100"/>
            </a:lvl7pPr>
            <a:lvl8pPr marL="7620472" indent="0">
              <a:buNone/>
              <a:defRPr sz="2100"/>
            </a:lvl8pPr>
            <a:lvl9pPr marL="8709111" indent="0">
              <a:buNone/>
              <a:defRPr sz="21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>
          <a:xfrm>
            <a:off x="685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F652B9-39CD-9549-801D-57FADB825911}" type="datetimeFigureOut">
              <a:rPr kumimoji="1" lang="ja-JP" altLang="en-US" smtClean="0"/>
              <a:t>19/01/15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>
          <a:xfrm>
            <a:off x="4686300" y="22603300"/>
            <a:ext cx="4343400" cy="1298391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>
          <a:xfrm>
            <a:off x="9829800" y="22603300"/>
            <a:ext cx="3200400" cy="1298391"/>
          </a:xfrm>
          <a:prstGeom prst="rect">
            <a:avLst/>
          </a:prstGeom>
        </p:spPr>
        <p:txBody>
          <a:bodyPr/>
          <a:lstStyle/>
          <a:p>
            <a:fld id="{66BFFDBB-5EA6-924F-8430-F4EF0B8F262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560231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図 6" descr="sale2_template_縦型.png"/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3716000" cy="24384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167538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1088639" rtl="0" eaLnBrk="1" latinLnBrk="0" hangingPunct="1">
        <a:spcBef>
          <a:spcPct val="0"/>
        </a:spcBef>
        <a:buNone/>
        <a:defRPr kumimoji="1" sz="105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816479" indent="-816479" algn="l" defTabSz="1088639" rtl="0" eaLnBrk="1" latinLnBrk="0" hangingPunct="1">
        <a:spcBef>
          <a:spcPct val="20000"/>
        </a:spcBef>
        <a:buFont typeface="Arial"/>
        <a:buChar char="•"/>
        <a:defRPr kumimoji="1" sz="7600" kern="1200">
          <a:solidFill>
            <a:schemeClr val="tx1"/>
          </a:solidFill>
          <a:latin typeface="+mn-lt"/>
          <a:ea typeface="+mn-ea"/>
          <a:cs typeface="+mn-cs"/>
        </a:defRPr>
      </a:lvl1pPr>
      <a:lvl2pPr marL="1769038" indent="-680399" algn="l" defTabSz="1088639" rtl="0" eaLnBrk="1" latinLnBrk="0" hangingPunct="1">
        <a:spcBef>
          <a:spcPct val="20000"/>
        </a:spcBef>
        <a:buFont typeface="Arial"/>
        <a:buChar char="–"/>
        <a:defRPr kumimoji="1" sz="6700" kern="1200">
          <a:solidFill>
            <a:schemeClr val="tx1"/>
          </a:solidFill>
          <a:latin typeface="+mn-lt"/>
          <a:ea typeface="+mn-ea"/>
          <a:cs typeface="+mn-cs"/>
        </a:defRPr>
      </a:lvl2pPr>
      <a:lvl3pPr marL="2721597" indent="-544319" algn="l" defTabSz="1088639" rtl="0" eaLnBrk="1" latinLnBrk="0" hangingPunct="1">
        <a:spcBef>
          <a:spcPct val="20000"/>
        </a:spcBef>
        <a:buFont typeface="Arial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3pPr>
      <a:lvl4pPr marL="3810236" indent="-544319" algn="l" defTabSz="1088639" rtl="0" eaLnBrk="1" latinLnBrk="0" hangingPunct="1">
        <a:spcBef>
          <a:spcPct val="20000"/>
        </a:spcBef>
        <a:buFont typeface="Arial"/>
        <a:buChar char="–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4pPr>
      <a:lvl5pPr marL="4898875" indent="-544319" algn="l" defTabSz="1088639" rtl="0" eaLnBrk="1" latinLnBrk="0" hangingPunct="1">
        <a:spcBef>
          <a:spcPct val="20000"/>
        </a:spcBef>
        <a:buFont typeface="Arial"/>
        <a:buChar char="»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5pPr>
      <a:lvl6pPr marL="5987514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6pPr>
      <a:lvl7pPr marL="7076153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7pPr>
      <a:lvl8pPr marL="8164792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8pPr>
      <a:lvl9pPr marL="9253431" indent="-544319" algn="l" defTabSz="1088639" rtl="0" eaLnBrk="1" latinLnBrk="0" hangingPunct="1">
        <a:spcBef>
          <a:spcPct val="20000"/>
        </a:spcBef>
        <a:buFont typeface="Arial"/>
        <a:buChar char="•"/>
        <a:defRPr kumimoji="1" sz="4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8639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77278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65917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54556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43195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31834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620472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709111" algn="l" defTabSz="1088639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テキスト ボックス 7"/>
          <p:cNvSpPr txBox="1"/>
          <p:nvPr/>
        </p:nvSpPr>
        <p:spPr>
          <a:xfrm>
            <a:off x="799380" y="12495089"/>
            <a:ext cx="7257365" cy="855618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55000" kern="100" spc="-80" dirty="0" smtClean="0"/>
              <a:t>00</a:t>
            </a:r>
            <a:endParaRPr kumimoji="1" lang="ja-JP" altLang="en-US" sz="55000" kern="100" spc="-80" dirty="0"/>
          </a:p>
        </p:txBody>
      </p:sp>
      <p:sp>
        <p:nvSpPr>
          <p:cNvPr id="9" name="テキスト ボックス 8"/>
          <p:cNvSpPr txBox="1"/>
          <p:nvPr/>
        </p:nvSpPr>
        <p:spPr>
          <a:xfrm rot="20820655">
            <a:off x="9454755" y="11446823"/>
            <a:ext cx="3803445" cy="255454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8000" dirty="0" smtClean="0">
                <a:solidFill>
                  <a:schemeClr val="bg1"/>
                </a:solidFill>
              </a:rPr>
              <a:t>00/00</a:t>
            </a:r>
          </a:p>
          <a:p>
            <a:r>
              <a:rPr lang="en-US" altLang="ja-JP" sz="8000" dirty="0" smtClean="0">
                <a:solidFill>
                  <a:schemeClr val="bg1"/>
                </a:solidFill>
              </a:rPr>
              <a:t>00</a:t>
            </a:r>
            <a:r>
              <a:rPr lang="ja-JP" altLang="en-US" sz="8000" dirty="0" smtClean="0">
                <a:solidFill>
                  <a:schemeClr val="bg1"/>
                </a:solidFill>
              </a:rPr>
              <a:t>：</a:t>
            </a:r>
            <a:r>
              <a:rPr lang="en-US" altLang="ja-JP" sz="8000" dirty="0" smtClean="0">
                <a:solidFill>
                  <a:schemeClr val="bg1"/>
                </a:solidFill>
              </a:rPr>
              <a:t>00〜</a:t>
            </a:r>
            <a:endParaRPr kumimoji="1" lang="ja-JP" altLang="en-US" sz="8000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7262413"/>
      </p:ext>
    </p:extLst>
  </p:cSld>
  <p:clrMapOvr>
    <a:masterClrMapping/>
  </p:clrMapOvr>
</p:sld>
</file>

<file path=ppt/theme/theme1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7</Words>
  <Application>Microsoft Macintosh PowerPoint</Application>
  <PresentationFormat>ユーザー設定</PresentationFormat>
  <Paragraphs>3</Paragraphs>
  <Slides>1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2" baseType="lpstr">
      <vt:lpstr>ホワイト</vt:lpstr>
      <vt:lpstr>PowerPoint プレゼンテーション</vt:lpstr>
    </vt:vector>
  </TitlesOfParts>
  <Company>ttdesign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ttdesign</dc:creator>
  <cp:lastModifiedBy>TTDESIGN TTD1030</cp:lastModifiedBy>
  <cp:revision>4</cp:revision>
  <dcterms:created xsi:type="dcterms:W3CDTF">2018-11-22T07:41:50Z</dcterms:created>
  <dcterms:modified xsi:type="dcterms:W3CDTF">2019-01-15T09:33:08Z</dcterms:modified>
</cp:coreProperties>
</file>

<file path=docProps/thumbnail.jpeg>
</file>