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24387175" cy="13716000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5" d="100"/>
          <a:sy n="75" d="100"/>
        </p:scale>
        <p:origin x="-112" y="-648"/>
      </p:cViewPr>
      <p:guideLst>
        <p:guide orient="horz" pos="4320"/>
        <p:guide pos="768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0C4711-BDAC-5A4A-A9F7-39E5BC4A1F6C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2EE9817-FD54-8B4D-B556-03CBF471775E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5474276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29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en-US" altLang="ja-JP" dirty="0" smtClean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2EE9817-FD54-8B4D-B556-03CBF471775E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5753193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829038" y="4260851"/>
            <a:ext cx="20729099" cy="294005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3658076" y="7772400"/>
            <a:ext cx="17071023" cy="35052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14940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58309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7157006" y="1098550"/>
            <a:ext cx="14632305" cy="23406100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251625" y="1098550"/>
            <a:ext cx="43498930" cy="234061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2183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1219359" y="3200401"/>
            <a:ext cx="21948458" cy="9051926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217108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26419" y="8813801"/>
            <a:ext cx="20729099" cy="2724150"/>
          </a:xfrm>
          <a:prstGeom prst="rect">
            <a:avLst/>
          </a:prstGeo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926419" y="5813427"/>
            <a:ext cx="20729099" cy="300037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813997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251623" y="6400801"/>
            <a:ext cx="29065619" cy="18103850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2723696" y="6400801"/>
            <a:ext cx="29065616" cy="18103850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926017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219359" y="3070226"/>
            <a:ext cx="10775238" cy="127952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219359" y="4349750"/>
            <a:ext cx="10775238" cy="7902576"/>
          </a:xfrm>
          <a:prstGeom prst="rect">
            <a:avLst/>
          </a:prstGeo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12388348" y="3070226"/>
            <a:ext cx="10779470" cy="1279524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12388348" y="4349750"/>
            <a:ext cx="10779470" cy="7902576"/>
          </a:xfrm>
          <a:prstGeom prst="rect">
            <a:avLst/>
          </a:prstGeo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153231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59" y="549276"/>
            <a:ext cx="21948458" cy="2286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06869296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14441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219360" y="546100"/>
            <a:ext cx="8023213" cy="2324100"/>
          </a:xfrm>
          <a:prstGeom prst="rect">
            <a:avLst/>
          </a:prstGeo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9534708" y="546101"/>
            <a:ext cx="13633108" cy="11706226"/>
          </a:xfrm>
          <a:prstGeom prst="rect">
            <a:avLst/>
          </a:prstGeo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219360" y="2870201"/>
            <a:ext cx="8023213" cy="938212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637191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780057" y="9601200"/>
            <a:ext cx="14632305" cy="1133476"/>
          </a:xfrm>
          <a:prstGeom prst="rect">
            <a:avLst/>
          </a:prstGeo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4780057" y="1225550"/>
            <a:ext cx="14632305" cy="82296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780057" y="10734676"/>
            <a:ext cx="14632305" cy="1609724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1219359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0CD04F46-4FF5-364F-A942-6594FE045DA2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8332285" y="12712701"/>
            <a:ext cx="7722605" cy="730250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17477475" y="12712701"/>
            <a:ext cx="5690341" cy="730250"/>
          </a:xfrm>
          <a:prstGeom prst="rect">
            <a:avLst/>
          </a:prstGeom>
        </p:spPr>
        <p:txBody>
          <a:bodyPr/>
          <a:lstStyle/>
          <a:p>
            <a:fld id="{4BA28484-3A14-8A46-83F3-F2B6E9396ECF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855014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 descr="sale2_template_横型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24384000" cy="1371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44416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テキスト ボックス 2"/>
          <p:cNvSpPr txBox="1"/>
          <p:nvPr/>
        </p:nvSpPr>
        <p:spPr>
          <a:xfrm>
            <a:off x="4741125" y="4174871"/>
            <a:ext cx="8557301" cy="1009507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65000" kern="100" spc="-300" dirty="0" smtClean="0"/>
              <a:t>00</a:t>
            </a:r>
            <a:endParaRPr kumimoji="1" lang="ja-JP" altLang="en-US" sz="65000" kern="100" spc="-300" dirty="0"/>
          </a:p>
        </p:txBody>
      </p:sp>
      <p:sp>
        <p:nvSpPr>
          <p:cNvPr id="6" name="テキスト ボックス 5"/>
          <p:cNvSpPr txBox="1"/>
          <p:nvPr/>
        </p:nvSpPr>
        <p:spPr>
          <a:xfrm rot="20820655">
            <a:off x="16840791" y="6444327"/>
            <a:ext cx="3803445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0" dirty="0" smtClean="0">
                <a:solidFill>
                  <a:schemeClr val="bg1"/>
                </a:solidFill>
              </a:rPr>
              <a:t>00/00</a:t>
            </a:r>
          </a:p>
          <a:p>
            <a:r>
              <a:rPr lang="en-US" altLang="ja-JP" sz="8000" dirty="0" smtClean="0">
                <a:solidFill>
                  <a:schemeClr val="bg1"/>
                </a:solidFill>
              </a:rPr>
              <a:t>00</a:t>
            </a:r>
            <a:r>
              <a:rPr lang="ja-JP" altLang="en-US" sz="8000" dirty="0" smtClean="0">
                <a:solidFill>
                  <a:schemeClr val="bg1"/>
                </a:solidFill>
              </a:rPr>
              <a:t>：</a:t>
            </a:r>
            <a:r>
              <a:rPr lang="en-US" altLang="ja-JP" sz="8000" dirty="0" smtClean="0">
                <a:solidFill>
                  <a:schemeClr val="bg1"/>
                </a:solidFill>
              </a:rPr>
              <a:t>00〜</a:t>
            </a:r>
            <a:endParaRPr kumimoji="1" lang="ja-JP" altLang="en-US" sz="8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836654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</TotalTime>
  <Words>8</Words>
  <Application>Microsoft Macintosh PowerPoint</Application>
  <PresentationFormat>ユーザー設定</PresentationFormat>
  <Paragraphs>4</Paragraphs>
  <Slides>1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 TTD1030</cp:lastModifiedBy>
  <cp:revision>5</cp:revision>
  <dcterms:created xsi:type="dcterms:W3CDTF">2018-11-22T07:31:35Z</dcterms:created>
  <dcterms:modified xsi:type="dcterms:W3CDTF">2019-01-15T09:27:40Z</dcterms:modified>
</cp:coreProperties>
</file>

<file path=docProps/thumbnail.jpeg>
</file>