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2" y="-64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sale2_template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741125" y="4174871"/>
            <a:ext cx="8557301" cy="10095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5000" kern="100" spc="-300" dirty="0" smtClean="0"/>
              <a:t>00</a:t>
            </a:r>
            <a:endParaRPr kumimoji="1" lang="ja-JP" altLang="en-US" sz="65000" kern="100" spc="-300" dirty="0"/>
          </a:p>
        </p:txBody>
      </p:sp>
      <p:sp>
        <p:nvSpPr>
          <p:cNvPr id="6" name="テキスト ボックス 5"/>
          <p:cNvSpPr txBox="1"/>
          <p:nvPr/>
        </p:nvSpPr>
        <p:spPr>
          <a:xfrm rot="20820655">
            <a:off x="16840791" y="6444327"/>
            <a:ext cx="38034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bg1"/>
                </a:solidFill>
              </a:rPr>
              <a:t>00/00</a:t>
            </a:r>
          </a:p>
          <a:p>
            <a:r>
              <a:rPr lang="en-US" altLang="ja-JP" sz="8000" dirty="0" smtClean="0">
                <a:solidFill>
                  <a:schemeClr val="bg1"/>
                </a:solidFill>
              </a:rPr>
              <a:t>00</a:t>
            </a:r>
            <a:r>
              <a:rPr lang="ja-JP" altLang="en-US" sz="8000" dirty="0" smtClean="0">
                <a:solidFill>
                  <a:schemeClr val="bg1"/>
                </a:solidFill>
              </a:rPr>
              <a:t>：</a:t>
            </a:r>
            <a:r>
              <a:rPr lang="en-US" altLang="ja-JP" sz="8000" dirty="0" smtClean="0">
                <a:solidFill>
                  <a:schemeClr val="bg1"/>
                </a:solidFill>
              </a:rPr>
              <a:t>00〜</a:t>
            </a:r>
            <a:endParaRPr kumimoji="1" lang="ja-JP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</Words>
  <Application>Microsoft Macintosh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TTD1030</cp:lastModifiedBy>
  <cp:revision>5</cp:revision>
  <dcterms:created xsi:type="dcterms:W3CDTF">2018-11-22T07:31:35Z</dcterms:created>
  <dcterms:modified xsi:type="dcterms:W3CDTF">2019-01-15T09:27:40Z</dcterms:modified>
</cp:coreProperties>
</file>