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3716000" cy="24387175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D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7" d="100"/>
          <a:sy n="57" d="100"/>
        </p:scale>
        <p:origin x="-4064" y="-112"/>
      </p:cViewPr>
      <p:guideLst>
        <p:guide orient="horz" pos="7681"/>
        <p:guide pos="43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028700" y="7575833"/>
            <a:ext cx="11658600" cy="5227436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57400" y="13819399"/>
            <a:ext cx="9601200" cy="6232278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75743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85800" y="5690343"/>
            <a:ext cx="12344400" cy="1609440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16431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4916150" y="3471787"/>
            <a:ext cx="4629150" cy="73997012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028700" y="3471787"/>
            <a:ext cx="13658850" cy="7399701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187779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85800" y="5690343"/>
            <a:ext cx="12344400" cy="16094408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59039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83470" y="15671020"/>
            <a:ext cx="11658600" cy="4843564"/>
          </a:xfrm>
          <a:prstGeom prst="rect">
            <a:avLst/>
          </a:prstGeo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83470" y="10336327"/>
            <a:ext cx="11658600" cy="5334693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8746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028700" y="20232325"/>
            <a:ext cx="9144000" cy="57236476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0401300" y="20232325"/>
            <a:ext cx="9144000" cy="57236476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3786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85800" y="5458890"/>
            <a:ext cx="6060282" cy="2275006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85800" y="7733896"/>
            <a:ext cx="6060282" cy="14050853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967538" y="5458890"/>
            <a:ext cx="6062663" cy="2275006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967538" y="7733896"/>
            <a:ext cx="6062663" cy="14050853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50052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61239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9610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1" y="970971"/>
            <a:ext cx="4512470" cy="4132271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362575" y="970973"/>
            <a:ext cx="7667625" cy="20813778"/>
          </a:xfrm>
          <a:prstGeom prst="rect">
            <a:avLst/>
          </a:prstGeo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5801" y="5103244"/>
            <a:ext cx="4512470" cy="1668150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405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88432" y="17071022"/>
            <a:ext cx="8229600" cy="2015331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688432" y="2179039"/>
            <a:ext cx="8229600" cy="1463230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688432" y="19086353"/>
            <a:ext cx="8229600" cy="2862104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19/01/30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60231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sale1_template_縦型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3716000" cy="2438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167538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799380" y="12539801"/>
            <a:ext cx="7257365" cy="85561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55000" kern="100" spc="-80" dirty="0" smtClean="0">
                <a:solidFill>
                  <a:srgbClr val="DF0000"/>
                </a:solidFill>
              </a:rPr>
              <a:t>00</a:t>
            </a:r>
            <a:endParaRPr kumimoji="1" lang="ja-JP" altLang="en-US" sz="55000" kern="100" spc="-80" dirty="0">
              <a:solidFill>
                <a:srgbClr val="DF0000"/>
              </a:solidFill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 rot="20820655">
            <a:off x="9454755" y="11446823"/>
            <a:ext cx="3803445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0" dirty="0" smtClean="0">
                <a:solidFill>
                  <a:schemeClr val="bg1"/>
                </a:solidFill>
              </a:rPr>
              <a:t>00/00</a:t>
            </a:r>
          </a:p>
          <a:p>
            <a:r>
              <a:rPr lang="en-US" altLang="ja-JP" sz="8000" dirty="0" smtClean="0">
                <a:solidFill>
                  <a:schemeClr val="bg1"/>
                </a:solidFill>
              </a:rPr>
              <a:t>00</a:t>
            </a:r>
            <a:r>
              <a:rPr lang="ja-JP" altLang="en-US" sz="8000" dirty="0" smtClean="0">
                <a:solidFill>
                  <a:schemeClr val="bg1"/>
                </a:solidFill>
              </a:rPr>
              <a:t>：</a:t>
            </a:r>
            <a:r>
              <a:rPr lang="en-US" altLang="ja-JP" sz="8000" dirty="0" smtClean="0">
                <a:solidFill>
                  <a:schemeClr val="bg1"/>
                </a:solidFill>
              </a:rPr>
              <a:t>00〜</a:t>
            </a:r>
            <a:endParaRPr kumimoji="1" lang="ja-JP" altLang="en-US" sz="8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7262413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7</Words>
  <Application>Microsoft Macintosh PowerPoint</Application>
  <PresentationFormat>ユーザー設定</PresentationFormat>
  <Paragraphs>3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阿部</cp:lastModifiedBy>
  <cp:revision>4</cp:revision>
  <dcterms:created xsi:type="dcterms:W3CDTF">2018-11-22T07:41:50Z</dcterms:created>
  <dcterms:modified xsi:type="dcterms:W3CDTF">2019-01-30T02:33:49Z</dcterms:modified>
</cp:coreProperties>
</file>

<file path=docProps/thumbnail.jpeg>
</file>