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4064" y="-112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  <a:prstGeom prst="rect">
            <a:avLst/>
          </a:prstGeo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  <a:prstGeom prst="rect">
            <a:avLst/>
          </a:prstGeo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  <a:prstGeom prst="rect">
            <a:avLst/>
          </a:prstGeo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  <a:prstGeom prst="rect">
            <a:avLst/>
          </a:prstGeo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F652B9-39CD-9549-801D-57FADB825911}" type="datetimeFigureOut">
              <a:rPr kumimoji="1" lang="ja-JP" altLang="en-US" smtClean="0"/>
              <a:t>19/01/30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sale1_template_縦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99380" y="12539801"/>
            <a:ext cx="7257365" cy="8556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5000" kern="100" spc="-80" dirty="0" smtClean="0">
                <a:solidFill>
                  <a:srgbClr val="DF0000"/>
                </a:solidFill>
              </a:rPr>
              <a:t>00</a:t>
            </a:r>
            <a:endParaRPr kumimoji="1" lang="ja-JP" altLang="en-US" sz="55000" kern="100" spc="-80" dirty="0">
              <a:solidFill>
                <a:srgbClr val="D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 rot="20820655">
            <a:off x="9454755" y="11446823"/>
            <a:ext cx="380344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 smtClean="0">
                <a:solidFill>
                  <a:schemeClr val="bg1"/>
                </a:solidFill>
              </a:rPr>
              <a:t>00/00</a:t>
            </a:r>
          </a:p>
          <a:p>
            <a:r>
              <a:rPr lang="en-US" altLang="ja-JP" sz="8000" dirty="0" smtClean="0">
                <a:solidFill>
                  <a:schemeClr val="bg1"/>
                </a:solidFill>
              </a:rPr>
              <a:t>00</a:t>
            </a:r>
            <a:r>
              <a:rPr lang="ja-JP" altLang="en-US" sz="8000" dirty="0" smtClean="0">
                <a:solidFill>
                  <a:schemeClr val="bg1"/>
                </a:solidFill>
              </a:rPr>
              <a:t>：</a:t>
            </a:r>
            <a:r>
              <a:rPr lang="en-US" altLang="ja-JP" sz="8000" dirty="0" smtClean="0">
                <a:solidFill>
                  <a:schemeClr val="bg1"/>
                </a:solidFill>
              </a:rPr>
              <a:t>00〜</a:t>
            </a:r>
            <a:endParaRPr kumimoji="1" lang="ja-JP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阿部</cp:lastModifiedBy>
  <cp:revision>4</cp:revision>
  <dcterms:created xsi:type="dcterms:W3CDTF">2018-11-22T07:41:50Z</dcterms:created>
  <dcterms:modified xsi:type="dcterms:W3CDTF">2019-01-30T02:33:49Z</dcterms:modified>
</cp:coreProperties>
</file>