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24387175" cy="13716000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clrMru>
    <a:srgbClr val="D9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3" d="100"/>
          <a:sy n="73" d="100"/>
        </p:scale>
        <p:origin x="-120" y="-736"/>
      </p:cViewPr>
      <p:guideLst>
        <p:guide orient="horz" pos="4320"/>
        <p:guide pos="76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0C4711-BDAC-5A4A-A9F7-39E5BC4A1F6C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EE9817-FD54-8B4D-B556-03CBF47177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7427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EE9817-FD54-8B4D-B556-03CBF471775E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75319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829038" y="4260851"/>
            <a:ext cx="20729099" cy="294005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658076" y="7772400"/>
            <a:ext cx="17071023" cy="35052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149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5830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7157006" y="1098550"/>
            <a:ext cx="14632305" cy="23406100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251625" y="1098550"/>
            <a:ext cx="43498930" cy="234061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2183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710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26419" y="8813801"/>
            <a:ext cx="20729099" cy="2724150"/>
          </a:xfrm>
          <a:prstGeom prst="rect">
            <a:avLst/>
          </a:prstGeo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926419" y="5813427"/>
            <a:ext cx="20729099" cy="300037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1399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251623" y="6400801"/>
            <a:ext cx="29065619" cy="18103850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2723696" y="6400801"/>
            <a:ext cx="29065616" cy="18103850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2601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070226"/>
            <a:ext cx="10775238" cy="127952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219359" y="4349750"/>
            <a:ext cx="10775238" cy="7902576"/>
          </a:xfrm>
          <a:prstGeom prst="rect">
            <a:avLst/>
          </a:prstGeo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2388348" y="3070226"/>
            <a:ext cx="10779470" cy="127952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2388348" y="4349750"/>
            <a:ext cx="10779470" cy="7902576"/>
          </a:xfrm>
          <a:prstGeom prst="rect">
            <a:avLst/>
          </a:prstGeo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15323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6929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1444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60" y="546100"/>
            <a:ext cx="8023213" cy="2324100"/>
          </a:xfrm>
          <a:prstGeom prst="rect">
            <a:avLst/>
          </a:prstGeo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9534708" y="546101"/>
            <a:ext cx="13633108" cy="11706226"/>
          </a:xfrm>
          <a:prstGeom prst="rect">
            <a:avLst/>
          </a:prstGeo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219360" y="2870201"/>
            <a:ext cx="8023213" cy="938212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371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80057" y="9601200"/>
            <a:ext cx="14632305" cy="1133476"/>
          </a:xfrm>
          <a:prstGeom prst="rect">
            <a:avLst/>
          </a:prstGeo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780057" y="1225550"/>
            <a:ext cx="14632305" cy="82296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80057" y="10734676"/>
            <a:ext cx="14632305" cy="1609724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550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図 8" descr="sale1_template_横型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4384000" cy="1371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44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11795616" y="-173978"/>
            <a:ext cx="184666" cy="75405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kumimoji="1" lang="ja-JP" altLang="en-US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4584550" y="4209063"/>
            <a:ext cx="8557301" cy="100950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5000" kern="100" spc="-300" dirty="0" smtClean="0">
                <a:solidFill>
                  <a:srgbClr val="D90000"/>
                </a:solidFill>
              </a:rPr>
              <a:t>00</a:t>
            </a:r>
            <a:endParaRPr kumimoji="1" lang="ja-JP" altLang="en-US" sz="65000" kern="100" spc="-300" dirty="0">
              <a:solidFill>
                <a:srgbClr val="D90000"/>
              </a:solidFill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 rot="20820655">
            <a:off x="16632014" y="6404662"/>
            <a:ext cx="3803445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0" dirty="0" smtClean="0">
                <a:solidFill>
                  <a:schemeClr val="bg1"/>
                </a:solidFill>
              </a:rPr>
              <a:t>00/00</a:t>
            </a:r>
          </a:p>
          <a:p>
            <a:r>
              <a:rPr lang="en-US" altLang="ja-JP" sz="8000" dirty="0" smtClean="0">
                <a:solidFill>
                  <a:schemeClr val="bg1"/>
                </a:solidFill>
              </a:rPr>
              <a:t>00</a:t>
            </a:r>
            <a:r>
              <a:rPr lang="ja-JP" altLang="en-US" sz="8000" dirty="0" smtClean="0">
                <a:solidFill>
                  <a:schemeClr val="bg1"/>
                </a:solidFill>
              </a:rPr>
              <a:t>：</a:t>
            </a:r>
            <a:r>
              <a:rPr lang="en-US" altLang="ja-JP" sz="8000" dirty="0" smtClean="0">
                <a:solidFill>
                  <a:schemeClr val="bg1"/>
                </a:solidFill>
              </a:rPr>
              <a:t>00〜</a:t>
            </a:r>
            <a:endParaRPr kumimoji="1" lang="ja-JP" altLang="en-US" sz="8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36654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8</Words>
  <Application>Microsoft Macintosh PowerPoint</Application>
  <PresentationFormat>ユーザー設定</PresentationFormat>
  <Paragraphs>4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 TTD1030</cp:lastModifiedBy>
  <cp:revision>5</cp:revision>
  <dcterms:created xsi:type="dcterms:W3CDTF">2018-11-22T07:31:35Z</dcterms:created>
  <dcterms:modified xsi:type="dcterms:W3CDTF">2019-01-15T09:55:55Z</dcterms:modified>
</cp:coreProperties>
</file>

<file path=docProps/thumbnail.jpeg>
</file>