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34" d="100"/>
          <a:sy n="34" d="100"/>
        </p:scale>
        <p:origin x="132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C72A-84A9-44F2-B4C8-329912B3688E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D3E-9431-46BA-9B09-56C290A06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013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C72A-84A9-44F2-B4C8-329912B3688E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D3E-9431-46BA-9B09-56C290A06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170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C72A-84A9-44F2-B4C8-329912B3688E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D3E-9431-46BA-9B09-56C290A06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754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C72A-84A9-44F2-B4C8-329912B3688E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D3E-9431-46BA-9B09-56C290A06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630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C72A-84A9-44F2-B4C8-329912B3688E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D3E-9431-46BA-9B09-56C290A06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87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C72A-84A9-44F2-B4C8-329912B3688E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D3E-9431-46BA-9B09-56C290A06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91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C72A-84A9-44F2-B4C8-329912B3688E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D3E-9431-46BA-9B09-56C290A06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111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C72A-84A9-44F2-B4C8-329912B3688E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D3E-9431-46BA-9B09-56C290A06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440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C72A-84A9-44F2-B4C8-329912B3688E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D3E-9431-46BA-9B09-56C290A06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030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C72A-84A9-44F2-B4C8-329912B3688E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D3E-9431-46BA-9B09-56C290A06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936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C72A-84A9-44F2-B4C8-329912B3688E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D3E-9431-46BA-9B09-56C290A06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871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FC72A-84A9-44F2-B4C8-329912B3688E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56D3E-9431-46BA-9B09-56C290A06C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804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34E7F24-37B7-47AB-88BB-A4F17D8F85F4}"/>
              </a:ext>
            </a:extLst>
          </p:cNvPr>
          <p:cNvSpPr txBox="1"/>
          <p:nvPr/>
        </p:nvSpPr>
        <p:spPr>
          <a:xfrm>
            <a:off x="3923071" y="8813788"/>
            <a:ext cx="8085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0" b="1" dirty="0">
                <a:solidFill>
                  <a:srgbClr val="DE1D45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2019.4.10</a:t>
            </a:r>
            <a:r>
              <a:rPr kumimoji="1" lang="en-US" altLang="ja-JP" sz="5400" b="1" dirty="0">
                <a:solidFill>
                  <a:srgbClr val="DE1D45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(Thu.)</a:t>
            </a:r>
            <a:endParaRPr kumimoji="1" lang="ja-JP" altLang="en-US" sz="5400" b="1" dirty="0">
              <a:solidFill>
                <a:srgbClr val="DE1D45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651341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4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游ゴシック体 ボールド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2019-11-26T09:34:50Z</dcterms:created>
  <dcterms:modified xsi:type="dcterms:W3CDTF">2019-11-26T09:37:03Z</dcterms:modified>
</cp:coreProperties>
</file>