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85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57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19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21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5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765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54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13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93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03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0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717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B0E1D-F81C-455F-A983-DB5ABBDE5A9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5A788-5609-4AEF-A9E0-90F49F64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49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44AD709-69A8-43DB-8EA6-280A40553ED4}"/>
              </a:ext>
            </a:extLst>
          </p:cNvPr>
          <p:cNvSpPr txBox="1"/>
          <p:nvPr/>
        </p:nvSpPr>
        <p:spPr>
          <a:xfrm>
            <a:off x="2530642" y="9933926"/>
            <a:ext cx="88766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800" b="1" dirty="0">
                <a:solidFill>
                  <a:srgbClr val="DE1D45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2019</a:t>
            </a:r>
            <a:r>
              <a:rPr lang="en-US" altLang="ja-JP" sz="8800" b="1" dirty="0">
                <a:solidFill>
                  <a:srgbClr val="DE1D45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.</a:t>
            </a:r>
            <a:r>
              <a:rPr kumimoji="1" lang="en-US" altLang="ja-JP" sz="8800" b="1" dirty="0">
                <a:solidFill>
                  <a:srgbClr val="DE1D45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4.10 </a:t>
            </a:r>
            <a:r>
              <a:rPr kumimoji="1" lang="en-US" altLang="ja-JP" sz="6000" b="1" dirty="0">
                <a:solidFill>
                  <a:srgbClr val="DE1D45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(Thu.)</a:t>
            </a:r>
            <a:endParaRPr kumimoji="1" lang="ja-JP" altLang="en-US" sz="6000" b="1" dirty="0">
              <a:solidFill>
                <a:srgbClr val="DE1D45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4013534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游ゴシック体 ボールド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2019-11-26T09:30:27Z</dcterms:created>
  <dcterms:modified xsi:type="dcterms:W3CDTF">2019-11-26T09:34:26Z</dcterms:modified>
</cp:coreProperties>
</file>