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34" d="100"/>
          <a:sy n="34" d="100"/>
        </p:scale>
        <p:origin x="132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0D0C-EC93-44FB-84BC-BE81121DBF30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93A87-5D75-4624-98FE-8F2F1BD71C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532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0D0C-EC93-44FB-84BC-BE81121DBF30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93A87-5D75-4624-98FE-8F2F1BD71C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3199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0D0C-EC93-44FB-84BC-BE81121DBF30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93A87-5D75-4624-98FE-8F2F1BD71C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3367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0D0C-EC93-44FB-84BC-BE81121DBF30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93A87-5D75-4624-98FE-8F2F1BD71C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1578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0D0C-EC93-44FB-84BC-BE81121DBF30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93A87-5D75-4624-98FE-8F2F1BD71C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3593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0D0C-EC93-44FB-84BC-BE81121DBF30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93A87-5D75-4624-98FE-8F2F1BD71C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7232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0D0C-EC93-44FB-84BC-BE81121DBF30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93A87-5D75-4624-98FE-8F2F1BD71C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622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0D0C-EC93-44FB-84BC-BE81121DBF30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93A87-5D75-4624-98FE-8F2F1BD71C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5925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0D0C-EC93-44FB-84BC-BE81121DBF30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93A87-5D75-4624-98FE-8F2F1BD71C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6140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0D0C-EC93-44FB-84BC-BE81121DBF30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93A87-5D75-4624-98FE-8F2F1BD71C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144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0D0C-EC93-44FB-84BC-BE81121DBF30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93A87-5D75-4624-98FE-8F2F1BD71C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5473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B0D0C-EC93-44FB-84BC-BE81121DBF30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93A87-5D75-4624-98FE-8F2F1BD71C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3246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kumimoji="1"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AA9DE4C-CBB1-41A6-B6D2-36ECAE02129A}"/>
              </a:ext>
            </a:extLst>
          </p:cNvPr>
          <p:cNvSpPr txBox="1"/>
          <p:nvPr/>
        </p:nvSpPr>
        <p:spPr>
          <a:xfrm>
            <a:off x="1040983" y="6423800"/>
            <a:ext cx="4564833" cy="132343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ct val="140000"/>
              </a:lnSpc>
            </a:pPr>
            <a:r>
              <a:rPr kumimoji="1" lang="ja-JP" altLang="en-US" sz="6000" b="1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游ゴシック体 ボールド"/>
              </a:rPr>
              <a:t>フライ定食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269E15C-747C-4906-9730-E29DAA59678B}"/>
              </a:ext>
            </a:extLst>
          </p:cNvPr>
          <p:cNvSpPr txBox="1"/>
          <p:nvPr/>
        </p:nvSpPr>
        <p:spPr>
          <a:xfrm>
            <a:off x="15119861" y="2554231"/>
            <a:ext cx="6903958" cy="132343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ct val="140000"/>
              </a:lnSpc>
            </a:pPr>
            <a:r>
              <a:rPr kumimoji="1" lang="ja-JP" altLang="en-US" sz="6000" b="1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游ゴシック体 ボールド"/>
              </a:rPr>
              <a:t>日替わり定食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0457E0B-9B8F-4A44-BFC4-FA9D268A3EF7}"/>
              </a:ext>
            </a:extLst>
          </p:cNvPr>
          <p:cNvSpPr txBox="1"/>
          <p:nvPr/>
        </p:nvSpPr>
        <p:spPr>
          <a:xfrm>
            <a:off x="1772730" y="11731286"/>
            <a:ext cx="3101339" cy="132343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ct val="140000"/>
              </a:lnSpc>
            </a:pPr>
            <a:r>
              <a:rPr kumimoji="1" lang="en-US" altLang="ja-JP" sz="6000" b="1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游ゴシック体 ボールド"/>
              </a:rPr>
              <a:t>000</a:t>
            </a:r>
            <a:r>
              <a:rPr kumimoji="1" lang="ja-JP" altLang="en-US" sz="6000" b="1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游ゴシック体 ボールド"/>
              </a:rPr>
              <a:t>円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220B5FF-CB63-40FE-B1BD-3FE36EEC1FE5}"/>
              </a:ext>
            </a:extLst>
          </p:cNvPr>
          <p:cNvSpPr txBox="1"/>
          <p:nvPr/>
        </p:nvSpPr>
        <p:spPr>
          <a:xfrm>
            <a:off x="7459802" y="11731286"/>
            <a:ext cx="3101339" cy="132343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ct val="140000"/>
              </a:lnSpc>
            </a:pPr>
            <a:r>
              <a:rPr kumimoji="1" lang="en-US" altLang="ja-JP" sz="6000" b="1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游ゴシック体 ボールド"/>
              </a:rPr>
              <a:t>000</a:t>
            </a:r>
            <a:r>
              <a:rPr kumimoji="1" lang="ja-JP" altLang="en-US" sz="6000" b="1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游ゴシック体 ボールド"/>
              </a:rPr>
              <a:t>円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73EBF68-523E-4AC5-959C-F50988F540EC}"/>
              </a:ext>
            </a:extLst>
          </p:cNvPr>
          <p:cNvSpPr txBox="1"/>
          <p:nvPr/>
        </p:nvSpPr>
        <p:spPr>
          <a:xfrm>
            <a:off x="17162141" y="11753764"/>
            <a:ext cx="2819399" cy="132343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ct val="140000"/>
              </a:lnSpc>
            </a:pPr>
            <a:r>
              <a:rPr kumimoji="1" lang="en-US" altLang="ja-JP" sz="6000" b="1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游ゴシック体 ボールド"/>
              </a:rPr>
              <a:t>000</a:t>
            </a:r>
            <a:r>
              <a:rPr kumimoji="1" lang="ja-JP" altLang="en-US" sz="6000" b="1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游ゴシック体 ボールド"/>
              </a:rPr>
              <a:t>円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54E2EEF-AF7B-4638-8485-2706842EA7F2}"/>
              </a:ext>
            </a:extLst>
          </p:cNvPr>
          <p:cNvSpPr txBox="1"/>
          <p:nvPr/>
        </p:nvSpPr>
        <p:spPr>
          <a:xfrm>
            <a:off x="5996308" y="6423800"/>
            <a:ext cx="6028326" cy="132343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ct val="140000"/>
              </a:lnSpc>
            </a:pPr>
            <a:r>
              <a:rPr kumimoji="1" lang="ja-JP" altLang="en-US" sz="6000" b="1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游ゴシック体 ボールド"/>
              </a:rPr>
              <a:t>フライ定食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59E9742-AE9B-4672-8749-800DE65D63D8}"/>
              </a:ext>
            </a:extLst>
          </p:cNvPr>
          <p:cNvSpPr/>
          <p:nvPr/>
        </p:nvSpPr>
        <p:spPr>
          <a:xfrm>
            <a:off x="781078" y="7891856"/>
            <a:ext cx="5084643" cy="36789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/>
              <a:t>画像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47DEE0D6-9D47-404C-93F7-83B5EBE343C3}"/>
              </a:ext>
            </a:extLst>
          </p:cNvPr>
          <p:cNvSpPr/>
          <p:nvPr/>
        </p:nvSpPr>
        <p:spPr>
          <a:xfrm>
            <a:off x="6468150" y="7891856"/>
            <a:ext cx="5084643" cy="36789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/>
              <a:t>画像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C5CF2093-5872-426C-A46C-ACADBE98556A}"/>
              </a:ext>
            </a:extLst>
          </p:cNvPr>
          <p:cNvSpPr/>
          <p:nvPr/>
        </p:nvSpPr>
        <p:spPr>
          <a:xfrm>
            <a:off x="13764583" y="4190440"/>
            <a:ext cx="9614515" cy="74028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/>
              <a:t>画像</a:t>
            </a:r>
          </a:p>
        </p:txBody>
      </p:sp>
    </p:spTree>
    <p:extLst>
      <p:ext uri="{BB962C8B-B14F-4D97-AF65-F5344CB8AC3E}">
        <p14:creationId xmlns:p14="http://schemas.microsoft.com/office/powerpoint/2010/main" val="23618969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15</Words>
  <Application>Microsoft Office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1</cp:revision>
  <dcterms:created xsi:type="dcterms:W3CDTF">2019-11-26T07:36:29Z</dcterms:created>
  <dcterms:modified xsi:type="dcterms:W3CDTF">2019-11-26T07:43:35Z</dcterms:modified>
</cp:coreProperties>
</file>