
<file path=[Content_Types].xml><?xml version="1.0" encoding="utf-8"?>
<Types xmlns="http://schemas.openxmlformats.org/package/2006/content-types">
  <Default Extension="jpeg" ContentType="image/jpeg"/>
  <Default Extension="jp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6" r:id="rId2"/>
  </p:sldIdLst>
  <p:sldSz cx="24387175" cy="13716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8017" autoAdjust="0"/>
    <p:restoredTop sz="94660"/>
  </p:normalViewPr>
  <p:slideViewPr>
    <p:cSldViewPr snapToGrid="0">
      <p:cViewPr varScale="1">
        <p:scale>
          <a:sx n="34" d="100"/>
          <a:sy n="34" d="100"/>
        </p:scale>
        <p:origin x="132" y="72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jpg>
</file>

<file path=ppt/slideLayouts/_rels/slideLayout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g"/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3048397" y="2244726"/>
            <a:ext cx="18290381" cy="4775200"/>
          </a:xfrm>
        </p:spPr>
        <p:txBody>
          <a:bodyPr anchor="b"/>
          <a:lstStyle>
            <a:lvl1pPr algn="ctr">
              <a:defRPr sz="120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3048397" y="7204076"/>
            <a:ext cx="18290381" cy="3311524"/>
          </a:xfrm>
        </p:spPr>
        <p:txBody>
          <a:bodyPr/>
          <a:lstStyle>
            <a:lvl1pPr marL="0" indent="0" algn="ctr">
              <a:buNone/>
              <a:defRPr sz="4800"/>
            </a:lvl1pPr>
            <a:lvl2pPr marL="914400" indent="0" algn="ctr">
              <a:buNone/>
              <a:defRPr sz="4000"/>
            </a:lvl2pPr>
            <a:lvl3pPr marL="1828800" indent="0" algn="ctr">
              <a:buNone/>
              <a:defRPr sz="3600"/>
            </a:lvl3pPr>
            <a:lvl4pPr marL="2743200" indent="0" algn="ctr">
              <a:buNone/>
              <a:defRPr sz="3200"/>
            </a:lvl4pPr>
            <a:lvl5pPr marL="3657600" indent="0" algn="ctr">
              <a:buNone/>
              <a:defRPr sz="3200"/>
            </a:lvl5pPr>
            <a:lvl6pPr marL="4572000" indent="0" algn="ctr">
              <a:buNone/>
              <a:defRPr sz="3200"/>
            </a:lvl6pPr>
            <a:lvl7pPr marL="5486400" indent="0" algn="ctr">
              <a:buNone/>
              <a:defRPr sz="3200"/>
            </a:lvl7pPr>
            <a:lvl8pPr marL="6400800" indent="0" algn="ctr">
              <a:buNone/>
              <a:defRPr sz="3200"/>
            </a:lvl8pPr>
            <a:lvl9pPr marL="7315200" indent="0" algn="ctr">
              <a:buNone/>
              <a:defRPr sz="3200"/>
            </a:lvl9pPr>
          </a:lstStyle>
          <a:p>
            <a:r>
              <a:rPr lang="ja-JP" altLang="en-US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8B0D0C-EC93-44FB-84BC-BE81121DBF30}" type="datetimeFigureOut">
              <a:rPr kumimoji="1" lang="ja-JP" altLang="en-US" smtClean="0"/>
              <a:t>2019/11/26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F593A87-5D75-4624-98FE-8F2F1BD71C70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970532454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8B0D0C-EC93-44FB-84BC-BE81121DBF30}" type="datetimeFigureOut">
              <a:rPr kumimoji="1" lang="ja-JP" altLang="en-US" smtClean="0"/>
              <a:t>2019/11/26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F593A87-5D75-4624-98FE-8F2F1BD71C70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0319938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17452072" y="730250"/>
            <a:ext cx="5258485" cy="11623676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676618" y="730250"/>
            <a:ext cx="15470614" cy="11623676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8B0D0C-EC93-44FB-84BC-BE81121DBF30}" type="datetimeFigureOut">
              <a:rPr kumimoji="1" lang="ja-JP" altLang="en-US" smtClean="0"/>
              <a:t>2019/11/26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F593A87-5D75-4624-98FE-8F2F1BD71C70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83336720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8B0D0C-EC93-44FB-84BC-BE81121DBF30}" type="datetimeFigureOut">
              <a:rPr kumimoji="1" lang="ja-JP" altLang="en-US" smtClean="0"/>
              <a:t>2019/11/26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F593A87-5D75-4624-98FE-8F2F1BD71C70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57157893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663917" y="3419477"/>
            <a:ext cx="21033938" cy="5705474"/>
          </a:xfrm>
        </p:spPr>
        <p:txBody>
          <a:bodyPr anchor="b"/>
          <a:lstStyle>
            <a:lvl1pPr>
              <a:defRPr sz="120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663917" y="9178927"/>
            <a:ext cx="21033938" cy="3000374"/>
          </a:xfrm>
        </p:spPr>
        <p:txBody>
          <a:bodyPr/>
          <a:lstStyle>
            <a:lvl1pPr marL="0" indent="0">
              <a:buNone/>
              <a:defRPr sz="4800">
                <a:solidFill>
                  <a:schemeClr val="tx1">
                    <a:tint val="75000"/>
                  </a:schemeClr>
                </a:solidFill>
              </a:defRPr>
            </a:lvl1pPr>
            <a:lvl2pPr marL="914400" indent="0">
              <a:buNone/>
              <a:defRPr sz="4000">
                <a:solidFill>
                  <a:schemeClr val="tx1">
                    <a:tint val="75000"/>
                  </a:schemeClr>
                </a:solidFill>
              </a:defRPr>
            </a:lvl2pPr>
            <a:lvl3pPr marL="1828800" indent="0">
              <a:buNone/>
              <a:defRPr sz="3600">
                <a:solidFill>
                  <a:schemeClr val="tx1">
                    <a:tint val="75000"/>
                  </a:schemeClr>
                </a:solidFill>
              </a:defRPr>
            </a:lvl3pPr>
            <a:lvl4pPr marL="2743200" indent="0">
              <a:buNone/>
              <a:defRPr sz="3200">
                <a:solidFill>
                  <a:schemeClr val="tx1">
                    <a:tint val="75000"/>
                  </a:schemeClr>
                </a:solidFill>
              </a:defRPr>
            </a:lvl4pPr>
            <a:lvl5pPr marL="3657600" indent="0">
              <a:buNone/>
              <a:defRPr sz="3200">
                <a:solidFill>
                  <a:schemeClr val="tx1">
                    <a:tint val="75000"/>
                  </a:schemeClr>
                </a:solidFill>
              </a:defRPr>
            </a:lvl5pPr>
            <a:lvl6pPr marL="4572000" indent="0">
              <a:buNone/>
              <a:defRPr sz="3200">
                <a:solidFill>
                  <a:schemeClr val="tx1">
                    <a:tint val="75000"/>
                  </a:schemeClr>
                </a:solidFill>
              </a:defRPr>
            </a:lvl6pPr>
            <a:lvl7pPr marL="5486400" indent="0">
              <a:buNone/>
              <a:defRPr sz="3200">
                <a:solidFill>
                  <a:schemeClr val="tx1">
                    <a:tint val="75000"/>
                  </a:schemeClr>
                </a:solidFill>
              </a:defRPr>
            </a:lvl7pPr>
            <a:lvl8pPr marL="6400800" indent="0">
              <a:buNone/>
              <a:defRPr sz="3200">
                <a:solidFill>
                  <a:schemeClr val="tx1">
                    <a:tint val="75000"/>
                  </a:schemeClr>
                </a:solidFill>
              </a:defRPr>
            </a:lvl8pPr>
            <a:lvl9pPr marL="7315200" indent="0">
              <a:buNone/>
              <a:defRPr sz="32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8B0D0C-EC93-44FB-84BC-BE81121DBF30}" type="datetimeFigureOut">
              <a:rPr kumimoji="1" lang="ja-JP" altLang="en-US" smtClean="0"/>
              <a:t>2019/11/26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F593A87-5D75-4624-98FE-8F2F1BD71C70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56359332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676618" y="3651250"/>
            <a:ext cx="10364549" cy="8702676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2346008" y="3651250"/>
            <a:ext cx="10364549" cy="8702676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8B0D0C-EC93-44FB-84BC-BE81121DBF30}" type="datetimeFigureOut">
              <a:rPr kumimoji="1" lang="ja-JP" altLang="en-US" smtClean="0"/>
              <a:t>2019/11/26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F593A87-5D75-4624-98FE-8F2F1BD71C70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35723293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679795" y="730251"/>
            <a:ext cx="21033938" cy="2651126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679796" y="3362326"/>
            <a:ext cx="10316917" cy="1647824"/>
          </a:xfrm>
        </p:spPr>
        <p:txBody>
          <a:bodyPr anchor="b"/>
          <a:lstStyle>
            <a:lvl1pPr marL="0" indent="0">
              <a:buNone/>
              <a:defRPr sz="4800" b="1"/>
            </a:lvl1pPr>
            <a:lvl2pPr marL="914400" indent="0">
              <a:buNone/>
              <a:defRPr sz="4000" b="1"/>
            </a:lvl2pPr>
            <a:lvl3pPr marL="1828800" indent="0">
              <a:buNone/>
              <a:defRPr sz="3600" b="1"/>
            </a:lvl3pPr>
            <a:lvl4pPr marL="2743200" indent="0">
              <a:buNone/>
              <a:defRPr sz="3200" b="1"/>
            </a:lvl4pPr>
            <a:lvl5pPr marL="3657600" indent="0">
              <a:buNone/>
              <a:defRPr sz="3200" b="1"/>
            </a:lvl5pPr>
            <a:lvl6pPr marL="4572000" indent="0">
              <a:buNone/>
              <a:defRPr sz="3200" b="1"/>
            </a:lvl6pPr>
            <a:lvl7pPr marL="5486400" indent="0">
              <a:buNone/>
              <a:defRPr sz="3200" b="1"/>
            </a:lvl7pPr>
            <a:lvl8pPr marL="6400800" indent="0">
              <a:buNone/>
              <a:defRPr sz="3200" b="1"/>
            </a:lvl8pPr>
            <a:lvl9pPr marL="7315200" indent="0">
              <a:buNone/>
              <a:defRPr sz="32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679796" y="5010150"/>
            <a:ext cx="10316917" cy="7369176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12346007" y="3362326"/>
            <a:ext cx="10367726" cy="1647824"/>
          </a:xfrm>
        </p:spPr>
        <p:txBody>
          <a:bodyPr anchor="b"/>
          <a:lstStyle>
            <a:lvl1pPr marL="0" indent="0">
              <a:buNone/>
              <a:defRPr sz="4800" b="1"/>
            </a:lvl1pPr>
            <a:lvl2pPr marL="914400" indent="0">
              <a:buNone/>
              <a:defRPr sz="4000" b="1"/>
            </a:lvl2pPr>
            <a:lvl3pPr marL="1828800" indent="0">
              <a:buNone/>
              <a:defRPr sz="3600" b="1"/>
            </a:lvl3pPr>
            <a:lvl4pPr marL="2743200" indent="0">
              <a:buNone/>
              <a:defRPr sz="3200" b="1"/>
            </a:lvl4pPr>
            <a:lvl5pPr marL="3657600" indent="0">
              <a:buNone/>
              <a:defRPr sz="3200" b="1"/>
            </a:lvl5pPr>
            <a:lvl6pPr marL="4572000" indent="0">
              <a:buNone/>
              <a:defRPr sz="3200" b="1"/>
            </a:lvl6pPr>
            <a:lvl7pPr marL="5486400" indent="0">
              <a:buNone/>
              <a:defRPr sz="3200" b="1"/>
            </a:lvl7pPr>
            <a:lvl8pPr marL="6400800" indent="0">
              <a:buNone/>
              <a:defRPr sz="3200" b="1"/>
            </a:lvl8pPr>
            <a:lvl9pPr marL="7315200" indent="0">
              <a:buNone/>
              <a:defRPr sz="32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12346007" y="5010150"/>
            <a:ext cx="10367726" cy="7369176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8B0D0C-EC93-44FB-84BC-BE81121DBF30}" type="datetimeFigureOut">
              <a:rPr kumimoji="1" lang="ja-JP" altLang="en-US" smtClean="0"/>
              <a:t>2019/11/26</a:t>
            </a:fld>
            <a:endParaRPr kumimoji="1" lang="ja-JP" alt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F593A87-5D75-4624-98FE-8F2F1BD71C70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273622902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8B0D0C-EC93-44FB-84BC-BE81121DBF30}" type="datetimeFigureOut">
              <a:rPr kumimoji="1" lang="ja-JP" altLang="en-US" smtClean="0"/>
              <a:t>2019/11/26</a:t>
            </a:fld>
            <a:endParaRPr kumimoji="1" lang="ja-JP" alt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F593A87-5D75-4624-98FE-8F2F1BD71C70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95592516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8B0D0C-EC93-44FB-84BC-BE81121DBF30}" type="datetimeFigureOut">
              <a:rPr kumimoji="1" lang="ja-JP" altLang="en-US" smtClean="0"/>
              <a:t>2019/11/26</a:t>
            </a:fld>
            <a:endParaRPr kumimoji="1" lang="ja-JP" alt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F593A87-5D75-4624-98FE-8F2F1BD71C70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216140801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679796" y="914400"/>
            <a:ext cx="7865498" cy="3200400"/>
          </a:xfrm>
        </p:spPr>
        <p:txBody>
          <a:bodyPr anchor="b"/>
          <a:lstStyle>
            <a:lvl1pPr>
              <a:defRPr sz="64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0367726" y="1974851"/>
            <a:ext cx="12346007" cy="9747250"/>
          </a:xfrm>
        </p:spPr>
        <p:txBody>
          <a:bodyPr/>
          <a:lstStyle>
            <a:lvl1pPr>
              <a:defRPr sz="6400"/>
            </a:lvl1pPr>
            <a:lvl2pPr>
              <a:defRPr sz="5600"/>
            </a:lvl2pPr>
            <a:lvl3pPr>
              <a:defRPr sz="4800"/>
            </a:lvl3pPr>
            <a:lvl4pPr>
              <a:defRPr sz="4000"/>
            </a:lvl4pPr>
            <a:lvl5pPr>
              <a:defRPr sz="4000"/>
            </a:lvl5pPr>
            <a:lvl6pPr>
              <a:defRPr sz="4000"/>
            </a:lvl6pPr>
            <a:lvl7pPr>
              <a:defRPr sz="4000"/>
            </a:lvl7pPr>
            <a:lvl8pPr>
              <a:defRPr sz="4000"/>
            </a:lvl8pPr>
            <a:lvl9pPr>
              <a:defRPr sz="4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679796" y="4114800"/>
            <a:ext cx="7865498" cy="7623176"/>
          </a:xfrm>
        </p:spPr>
        <p:txBody>
          <a:bodyPr/>
          <a:lstStyle>
            <a:lvl1pPr marL="0" indent="0">
              <a:buNone/>
              <a:defRPr sz="3200"/>
            </a:lvl1pPr>
            <a:lvl2pPr marL="914400" indent="0">
              <a:buNone/>
              <a:defRPr sz="2800"/>
            </a:lvl2pPr>
            <a:lvl3pPr marL="1828800" indent="0">
              <a:buNone/>
              <a:defRPr sz="2400"/>
            </a:lvl3pPr>
            <a:lvl4pPr marL="2743200" indent="0">
              <a:buNone/>
              <a:defRPr sz="2000"/>
            </a:lvl4pPr>
            <a:lvl5pPr marL="3657600" indent="0">
              <a:buNone/>
              <a:defRPr sz="2000"/>
            </a:lvl5pPr>
            <a:lvl6pPr marL="4572000" indent="0">
              <a:buNone/>
              <a:defRPr sz="2000"/>
            </a:lvl6pPr>
            <a:lvl7pPr marL="5486400" indent="0">
              <a:buNone/>
              <a:defRPr sz="2000"/>
            </a:lvl7pPr>
            <a:lvl8pPr marL="6400800" indent="0">
              <a:buNone/>
              <a:defRPr sz="2000"/>
            </a:lvl8pPr>
            <a:lvl9pPr marL="7315200" indent="0">
              <a:buNone/>
              <a:defRPr sz="2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8B0D0C-EC93-44FB-84BC-BE81121DBF30}" type="datetimeFigureOut">
              <a:rPr kumimoji="1" lang="ja-JP" altLang="en-US" smtClean="0"/>
              <a:t>2019/11/26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F593A87-5D75-4624-98FE-8F2F1BD71C70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8114480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679796" y="914400"/>
            <a:ext cx="7865498" cy="3200400"/>
          </a:xfrm>
        </p:spPr>
        <p:txBody>
          <a:bodyPr anchor="b"/>
          <a:lstStyle>
            <a:lvl1pPr>
              <a:defRPr sz="64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10367726" y="1974851"/>
            <a:ext cx="12346007" cy="9747250"/>
          </a:xfrm>
        </p:spPr>
        <p:txBody>
          <a:bodyPr anchor="t"/>
          <a:lstStyle>
            <a:lvl1pPr marL="0" indent="0">
              <a:buNone/>
              <a:defRPr sz="6400"/>
            </a:lvl1pPr>
            <a:lvl2pPr marL="914400" indent="0">
              <a:buNone/>
              <a:defRPr sz="5600"/>
            </a:lvl2pPr>
            <a:lvl3pPr marL="1828800" indent="0">
              <a:buNone/>
              <a:defRPr sz="4800"/>
            </a:lvl3pPr>
            <a:lvl4pPr marL="2743200" indent="0">
              <a:buNone/>
              <a:defRPr sz="4000"/>
            </a:lvl4pPr>
            <a:lvl5pPr marL="3657600" indent="0">
              <a:buNone/>
              <a:defRPr sz="4000"/>
            </a:lvl5pPr>
            <a:lvl6pPr marL="4572000" indent="0">
              <a:buNone/>
              <a:defRPr sz="4000"/>
            </a:lvl6pPr>
            <a:lvl7pPr marL="5486400" indent="0">
              <a:buNone/>
              <a:defRPr sz="4000"/>
            </a:lvl7pPr>
            <a:lvl8pPr marL="6400800" indent="0">
              <a:buNone/>
              <a:defRPr sz="4000"/>
            </a:lvl8pPr>
            <a:lvl9pPr marL="7315200" indent="0">
              <a:buNone/>
              <a:defRPr sz="4000"/>
            </a:lvl9pPr>
          </a:lstStyle>
          <a:p>
            <a:r>
              <a:rPr lang="ja-JP" altLang="en-US"/>
              <a:t>アイコンをクリックして図を追加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679796" y="4114800"/>
            <a:ext cx="7865498" cy="7623176"/>
          </a:xfrm>
        </p:spPr>
        <p:txBody>
          <a:bodyPr/>
          <a:lstStyle>
            <a:lvl1pPr marL="0" indent="0">
              <a:buNone/>
              <a:defRPr sz="3200"/>
            </a:lvl1pPr>
            <a:lvl2pPr marL="914400" indent="0">
              <a:buNone/>
              <a:defRPr sz="2800"/>
            </a:lvl2pPr>
            <a:lvl3pPr marL="1828800" indent="0">
              <a:buNone/>
              <a:defRPr sz="2400"/>
            </a:lvl3pPr>
            <a:lvl4pPr marL="2743200" indent="0">
              <a:buNone/>
              <a:defRPr sz="2000"/>
            </a:lvl4pPr>
            <a:lvl5pPr marL="3657600" indent="0">
              <a:buNone/>
              <a:defRPr sz="2000"/>
            </a:lvl5pPr>
            <a:lvl6pPr marL="4572000" indent="0">
              <a:buNone/>
              <a:defRPr sz="2000"/>
            </a:lvl6pPr>
            <a:lvl7pPr marL="5486400" indent="0">
              <a:buNone/>
              <a:defRPr sz="2000"/>
            </a:lvl7pPr>
            <a:lvl8pPr marL="6400800" indent="0">
              <a:buNone/>
              <a:defRPr sz="2000"/>
            </a:lvl8pPr>
            <a:lvl9pPr marL="7315200" indent="0">
              <a:buNone/>
              <a:defRPr sz="2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8B0D0C-EC93-44FB-84BC-BE81121DBF30}" type="datetimeFigureOut">
              <a:rPr kumimoji="1" lang="ja-JP" altLang="en-US" smtClean="0"/>
              <a:t>2019/11/26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F593A87-5D75-4624-98FE-8F2F1BD71C70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365473152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676619" y="730251"/>
            <a:ext cx="21033938" cy="2651126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676619" y="3651250"/>
            <a:ext cx="21033938" cy="870267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1676618" y="12712701"/>
            <a:ext cx="5487114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24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58B0D0C-EC93-44FB-84BC-BE81121DBF30}" type="datetimeFigureOut">
              <a:rPr kumimoji="1" lang="ja-JP" altLang="en-US" smtClean="0"/>
              <a:t>2019/11/26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8078252" y="12712701"/>
            <a:ext cx="8230672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24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17223443" y="12712701"/>
            <a:ext cx="5487114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24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F593A87-5D75-4624-98FE-8F2F1BD71C70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36324687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1828800" rtl="0" eaLnBrk="1" latinLnBrk="0" hangingPunct="1">
        <a:lnSpc>
          <a:spcPct val="90000"/>
        </a:lnSpc>
        <a:spcBef>
          <a:spcPct val="0"/>
        </a:spcBef>
        <a:buNone/>
        <a:defRPr kumimoji="1" sz="88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457200" indent="-457200" algn="l" defTabSz="1828800" rtl="0" eaLnBrk="1" latinLnBrk="0" hangingPunct="1">
        <a:lnSpc>
          <a:spcPct val="90000"/>
        </a:lnSpc>
        <a:spcBef>
          <a:spcPts val="2000"/>
        </a:spcBef>
        <a:buFont typeface="Arial" panose="020B0604020202020204" pitchFamily="34" charset="0"/>
        <a:buChar char="•"/>
        <a:defRPr kumimoji="1" sz="5600" kern="1200">
          <a:solidFill>
            <a:schemeClr val="tx1"/>
          </a:solidFill>
          <a:latin typeface="+mn-lt"/>
          <a:ea typeface="+mn-ea"/>
          <a:cs typeface="+mn-cs"/>
        </a:defRPr>
      </a:lvl1pPr>
      <a:lvl2pPr marL="1371600" indent="-457200" algn="l" defTabSz="18288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kumimoji="1" sz="4800" kern="1200">
          <a:solidFill>
            <a:schemeClr val="tx1"/>
          </a:solidFill>
          <a:latin typeface="+mn-lt"/>
          <a:ea typeface="+mn-ea"/>
          <a:cs typeface="+mn-cs"/>
        </a:defRPr>
      </a:lvl2pPr>
      <a:lvl3pPr marL="2286000" indent="-457200" algn="l" defTabSz="18288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kumimoji="1" sz="4000" kern="1200">
          <a:solidFill>
            <a:schemeClr val="tx1"/>
          </a:solidFill>
          <a:latin typeface="+mn-lt"/>
          <a:ea typeface="+mn-ea"/>
          <a:cs typeface="+mn-cs"/>
        </a:defRPr>
      </a:lvl3pPr>
      <a:lvl4pPr marL="3200400" indent="-457200" algn="l" defTabSz="18288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kumimoji="1" sz="3600" kern="1200">
          <a:solidFill>
            <a:schemeClr val="tx1"/>
          </a:solidFill>
          <a:latin typeface="+mn-lt"/>
          <a:ea typeface="+mn-ea"/>
          <a:cs typeface="+mn-cs"/>
        </a:defRPr>
      </a:lvl4pPr>
      <a:lvl5pPr marL="4114800" indent="-457200" algn="l" defTabSz="18288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kumimoji="1" sz="3600" kern="1200">
          <a:solidFill>
            <a:schemeClr val="tx1"/>
          </a:solidFill>
          <a:latin typeface="+mn-lt"/>
          <a:ea typeface="+mn-ea"/>
          <a:cs typeface="+mn-cs"/>
        </a:defRPr>
      </a:lvl5pPr>
      <a:lvl6pPr marL="5029200" indent="-457200" algn="l" defTabSz="18288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kumimoji="1" sz="3600" kern="1200">
          <a:solidFill>
            <a:schemeClr val="tx1"/>
          </a:solidFill>
          <a:latin typeface="+mn-lt"/>
          <a:ea typeface="+mn-ea"/>
          <a:cs typeface="+mn-cs"/>
        </a:defRPr>
      </a:lvl6pPr>
      <a:lvl7pPr marL="5943600" indent="-457200" algn="l" defTabSz="18288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kumimoji="1" sz="3600" kern="1200">
          <a:solidFill>
            <a:schemeClr val="tx1"/>
          </a:solidFill>
          <a:latin typeface="+mn-lt"/>
          <a:ea typeface="+mn-ea"/>
          <a:cs typeface="+mn-cs"/>
        </a:defRPr>
      </a:lvl7pPr>
      <a:lvl8pPr marL="6858000" indent="-457200" algn="l" defTabSz="18288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kumimoji="1" sz="3600" kern="1200">
          <a:solidFill>
            <a:schemeClr val="tx1"/>
          </a:solidFill>
          <a:latin typeface="+mn-lt"/>
          <a:ea typeface="+mn-ea"/>
          <a:cs typeface="+mn-cs"/>
        </a:defRPr>
      </a:lvl8pPr>
      <a:lvl9pPr marL="7772400" indent="-457200" algn="l" defTabSz="18288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kumimoji="1" sz="36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1828800" rtl="0" eaLnBrk="1" latinLnBrk="0" hangingPunct="1">
        <a:defRPr kumimoji="1" sz="3600" kern="1200">
          <a:solidFill>
            <a:schemeClr val="tx1"/>
          </a:solidFill>
          <a:latin typeface="+mn-lt"/>
          <a:ea typeface="+mn-ea"/>
          <a:cs typeface="+mn-cs"/>
        </a:defRPr>
      </a:lvl1pPr>
      <a:lvl2pPr marL="914400" algn="l" defTabSz="1828800" rtl="0" eaLnBrk="1" latinLnBrk="0" hangingPunct="1">
        <a:defRPr kumimoji="1" sz="3600" kern="1200">
          <a:solidFill>
            <a:schemeClr val="tx1"/>
          </a:solidFill>
          <a:latin typeface="+mn-lt"/>
          <a:ea typeface="+mn-ea"/>
          <a:cs typeface="+mn-cs"/>
        </a:defRPr>
      </a:lvl2pPr>
      <a:lvl3pPr marL="1828800" algn="l" defTabSz="1828800" rtl="0" eaLnBrk="1" latinLnBrk="0" hangingPunct="1">
        <a:defRPr kumimoji="1" sz="3600" kern="1200">
          <a:solidFill>
            <a:schemeClr val="tx1"/>
          </a:solidFill>
          <a:latin typeface="+mn-lt"/>
          <a:ea typeface="+mn-ea"/>
          <a:cs typeface="+mn-cs"/>
        </a:defRPr>
      </a:lvl3pPr>
      <a:lvl4pPr marL="2743200" algn="l" defTabSz="1828800" rtl="0" eaLnBrk="1" latinLnBrk="0" hangingPunct="1">
        <a:defRPr kumimoji="1" sz="3600" kern="1200">
          <a:solidFill>
            <a:schemeClr val="tx1"/>
          </a:solidFill>
          <a:latin typeface="+mn-lt"/>
          <a:ea typeface="+mn-ea"/>
          <a:cs typeface="+mn-cs"/>
        </a:defRPr>
      </a:lvl4pPr>
      <a:lvl5pPr marL="3657600" algn="l" defTabSz="1828800" rtl="0" eaLnBrk="1" latinLnBrk="0" hangingPunct="1">
        <a:defRPr kumimoji="1" sz="3600" kern="1200">
          <a:solidFill>
            <a:schemeClr val="tx1"/>
          </a:solidFill>
          <a:latin typeface="+mn-lt"/>
          <a:ea typeface="+mn-ea"/>
          <a:cs typeface="+mn-cs"/>
        </a:defRPr>
      </a:lvl5pPr>
      <a:lvl6pPr marL="4572000" algn="l" defTabSz="1828800" rtl="0" eaLnBrk="1" latinLnBrk="0" hangingPunct="1">
        <a:defRPr kumimoji="1" sz="3600" kern="1200">
          <a:solidFill>
            <a:schemeClr val="tx1"/>
          </a:solidFill>
          <a:latin typeface="+mn-lt"/>
          <a:ea typeface="+mn-ea"/>
          <a:cs typeface="+mn-cs"/>
        </a:defRPr>
      </a:lvl6pPr>
      <a:lvl7pPr marL="5486400" algn="l" defTabSz="1828800" rtl="0" eaLnBrk="1" latinLnBrk="0" hangingPunct="1">
        <a:defRPr kumimoji="1" sz="3600" kern="1200">
          <a:solidFill>
            <a:schemeClr val="tx1"/>
          </a:solidFill>
          <a:latin typeface="+mn-lt"/>
          <a:ea typeface="+mn-ea"/>
          <a:cs typeface="+mn-cs"/>
        </a:defRPr>
      </a:lvl7pPr>
      <a:lvl8pPr marL="6400800" algn="l" defTabSz="1828800" rtl="0" eaLnBrk="1" latinLnBrk="0" hangingPunct="1">
        <a:defRPr kumimoji="1" sz="3600" kern="1200">
          <a:solidFill>
            <a:schemeClr val="tx1"/>
          </a:solidFill>
          <a:latin typeface="+mn-lt"/>
          <a:ea typeface="+mn-ea"/>
          <a:cs typeface="+mn-cs"/>
        </a:defRPr>
      </a:lvl8pPr>
      <a:lvl9pPr marL="7315200" algn="l" defTabSz="1828800" rtl="0" eaLnBrk="1" latinLnBrk="0" hangingPunct="1">
        <a:defRPr kumimoji="1" sz="36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テキスト ボックス 3">
            <a:extLst>
              <a:ext uri="{FF2B5EF4-FFF2-40B4-BE49-F238E27FC236}">
                <a16:creationId xmlns:a16="http://schemas.microsoft.com/office/drawing/2014/main" id="{0AA9DE4C-CBB1-41A6-B6D2-36ECAE02129A}"/>
              </a:ext>
            </a:extLst>
          </p:cNvPr>
          <p:cNvSpPr txBox="1"/>
          <p:nvPr/>
        </p:nvSpPr>
        <p:spPr>
          <a:xfrm>
            <a:off x="1040983" y="6423800"/>
            <a:ext cx="4564833" cy="1323439"/>
          </a:xfrm>
          <a:prstGeom prst="rect">
            <a:avLst/>
          </a:prstGeom>
          <a:noFill/>
        </p:spPr>
        <p:txBody>
          <a:bodyPr wrap="square" rtlCol="0">
            <a:noAutofit/>
          </a:bodyPr>
          <a:lstStyle/>
          <a:p>
            <a:pPr algn="ctr">
              <a:lnSpc>
                <a:spcPct val="140000"/>
              </a:lnSpc>
            </a:pPr>
            <a:r>
              <a:rPr kumimoji="1" lang="ja-JP" altLang="en-US" sz="6000" b="1" dirty="0">
                <a:solidFill>
                  <a:srgbClr val="000000"/>
                </a:solidFill>
                <a:latin typeface="游ゴシック" panose="020B0400000000000000" pitchFamily="50" charset="-128"/>
                <a:ea typeface="游ゴシック" panose="020B0400000000000000" pitchFamily="50" charset="-128"/>
                <a:cs typeface="游ゴシック体 ボールド"/>
              </a:rPr>
              <a:t>フライ定食</a:t>
            </a:r>
          </a:p>
        </p:txBody>
      </p:sp>
      <p:sp>
        <p:nvSpPr>
          <p:cNvPr id="5" name="テキスト ボックス 4">
            <a:extLst>
              <a:ext uri="{FF2B5EF4-FFF2-40B4-BE49-F238E27FC236}">
                <a16:creationId xmlns:a16="http://schemas.microsoft.com/office/drawing/2014/main" id="{B269E15C-747C-4906-9730-E29DAA59678B}"/>
              </a:ext>
            </a:extLst>
          </p:cNvPr>
          <p:cNvSpPr txBox="1"/>
          <p:nvPr/>
        </p:nvSpPr>
        <p:spPr>
          <a:xfrm>
            <a:off x="15119861" y="2554231"/>
            <a:ext cx="6903958" cy="1323439"/>
          </a:xfrm>
          <a:prstGeom prst="rect">
            <a:avLst/>
          </a:prstGeom>
          <a:noFill/>
        </p:spPr>
        <p:txBody>
          <a:bodyPr wrap="square" rtlCol="0">
            <a:noAutofit/>
          </a:bodyPr>
          <a:lstStyle/>
          <a:p>
            <a:pPr algn="ctr">
              <a:lnSpc>
                <a:spcPct val="140000"/>
              </a:lnSpc>
            </a:pPr>
            <a:r>
              <a:rPr kumimoji="1" lang="ja-JP" altLang="en-US" sz="6000" b="1" dirty="0">
                <a:solidFill>
                  <a:srgbClr val="000000"/>
                </a:solidFill>
                <a:latin typeface="游ゴシック" panose="020B0400000000000000" pitchFamily="50" charset="-128"/>
                <a:ea typeface="游ゴシック" panose="020B0400000000000000" pitchFamily="50" charset="-128"/>
                <a:cs typeface="游ゴシック体 ボールド"/>
              </a:rPr>
              <a:t>日替わり定食</a:t>
            </a:r>
          </a:p>
        </p:txBody>
      </p:sp>
      <p:sp>
        <p:nvSpPr>
          <p:cNvPr id="6" name="テキスト ボックス 5">
            <a:extLst>
              <a:ext uri="{FF2B5EF4-FFF2-40B4-BE49-F238E27FC236}">
                <a16:creationId xmlns:a16="http://schemas.microsoft.com/office/drawing/2014/main" id="{60457E0B-9B8F-4A44-BFC4-FA9D268A3EF7}"/>
              </a:ext>
            </a:extLst>
          </p:cNvPr>
          <p:cNvSpPr txBox="1"/>
          <p:nvPr/>
        </p:nvSpPr>
        <p:spPr>
          <a:xfrm>
            <a:off x="1772730" y="11731286"/>
            <a:ext cx="3101339" cy="1323439"/>
          </a:xfrm>
          <a:prstGeom prst="rect">
            <a:avLst/>
          </a:prstGeom>
          <a:noFill/>
        </p:spPr>
        <p:txBody>
          <a:bodyPr wrap="square" rtlCol="0">
            <a:noAutofit/>
          </a:bodyPr>
          <a:lstStyle/>
          <a:p>
            <a:pPr algn="ctr">
              <a:lnSpc>
                <a:spcPct val="140000"/>
              </a:lnSpc>
            </a:pPr>
            <a:r>
              <a:rPr kumimoji="1" lang="en-US" altLang="ja-JP" sz="6000" b="1" dirty="0">
                <a:solidFill>
                  <a:srgbClr val="000000"/>
                </a:solidFill>
                <a:latin typeface="游ゴシック" panose="020B0400000000000000" pitchFamily="50" charset="-128"/>
                <a:ea typeface="游ゴシック" panose="020B0400000000000000" pitchFamily="50" charset="-128"/>
                <a:cs typeface="游ゴシック体 ボールド"/>
              </a:rPr>
              <a:t>000</a:t>
            </a:r>
            <a:r>
              <a:rPr kumimoji="1" lang="ja-JP" altLang="en-US" sz="6000" b="1" dirty="0">
                <a:solidFill>
                  <a:srgbClr val="000000"/>
                </a:solidFill>
                <a:latin typeface="游ゴシック" panose="020B0400000000000000" pitchFamily="50" charset="-128"/>
                <a:ea typeface="游ゴシック" panose="020B0400000000000000" pitchFamily="50" charset="-128"/>
                <a:cs typeface="游ゴシック体 ボールド"/>
              </a:rPr>
              <a:t>円</a:t>
            </a:r>
          </a:p>
        </p:txBody>
      </p:sp>
      <p:sp>
        <p:nvSpPr>
          <p:cNvPr id="7" name="テキスト ボックス 6">
            <a:extLst>
              <a:ext uri="{FF2B5EF4-FFF2-40B4-BE49-F238E27FC236}">
                <a16:creationId xmlns:a16="http://schemas.microsoft.com/office/drawing/2014/main" id="{C220B5FF-CB63-40FE-B1BD-3FE36EEC1FE5}"/>
              </a:ext>
            </a:extLst>
          </p:cNvPr>
          <p:cNvSpPr txBox="1"/>
          <p:nvPr/>
        </p:nvSpPr>
        <p:spPr>
          <a:xfrm>
            <a:off x="7459802" y="11731286"/>
            <a:ext cx="3101339" cy="1323439"/>
          </a:xfrm>
          <a:prstGeom prst="rect">
            <a:avLst/>
          </a:prstGeom>
          <a:noFill/>
        </p:spPr>
        <p:txBody>
          <a:bodyPr wrap="square" rtlCol="0">
            <a:noAutofit/>
          </a:bodyPr>
          <a:lstStyle/>
          <a:p>
            <a:pPr algn="ctr">
              <a:lnSpc>
                <a:spcPct val="140000"/>
              </a:lnSpc>
            </a:pPr>
            <a:r>
              <a:rPr kumimoji="1" lang="en-US" altLang="ja-JP" sz="6000" b="1" dirty="0">
                <a:solidFill>
                  <a:srgbClr val="000000"/>
                </a:solidFill>
                <a:latin typeface="游ゴシック" panose="020B0400000000000000" pitchFamily="50" charset="-128"/>
                <a:ea typeface="游ゴシック" panose="020B0400000000000000" pitchFamily="50" charset="-128"/>
                <a:cs typeface="游ゴシック体 ボールド"/>
              </a:rPr>
              <a:t>000</a:t>
            </a:r>
            <a:r>
              <a:rPr kumimoji="1" lang="ja-JP" altLang="en-US" sz="6000" b="1" dirty="0">
                <a:solidFill>
                  <a:srgbClr val="000000"/>
                </a:solidFill>
                <a:latin typeface="游ゴシック" panose="020B0400000000000000" pitchFamily="50" charset="-128"/>
                <a:ea typeface="游ゴシック" panose="020B0400000000000000" pitchFamily="50" charset="-128"/>
                <a:cs typeface="游ゴシック体 ボールド"/>
              </a:rPr>
              <a:t>円</a:t>
            </a:r>
          </a:p>
        </p:txBody>
      </p:sp>
      <p:sp>
        <p:nvSpPr>
          <p:cNvPr id="8" name="テキスト ボックス 7">
            <a:extLst>
              <a:ext uri="{FF2B5EF4-FFF2-40B4-BE49-F238E27FC236}">
                <a16:creationId xmlns:a16="http://schemas.microsoft.com/office/drawing/2014/main" id="{F73EBF68-523E-4AC5-959C-F50988F540EC}"/>
              </a:ext>
            </a:extLst>
          </p:cNvPr>
          <p:cNvSpPr txBox="1"/>
          <p:nvPr/>
        </p:nvSpPr>
        <p:spPr>
          <a:xfrm>
            <a:off x="17162141" y="11753764"/>
            <a:ext cx="2819399" cy="1323439"/>
          </a:xfrm>
          <a:prstGeom prst="rect">
            <a:avLst/>
          </a:prstGeom>
          <a:noFill/>
        </p:spPr>
        <p:txBody>
          <a:bodyPr wrap="square" rtlCol="0">
            <a:noAutofit/>
          </a:bodyPr>
          <a:lstStyle/>
          <a:p>
            <a:pPr algn="ctr">
              <a:lnSpc>
                <a:spcPct val="140000"/>
              </a:lnSpc>
            </a:pPr>
            <a:r>
              <a:rPr kumimoji="1" lang="en-US" altLang="ja-JP" sz="6000" b="1" dirty="0">
                <a:solidFill>
                  <a:srgbClr val="000000"/>
                </a:solidFill>
                <a:latin typeface="游ゴシック" panose="020B0400000000000000" pitchFamily="50" charset="-128"/>
                <a:ea typeface="游ゴシック" panose="020B0400000000000000" pitchFamily="50" charset="-128"/>
                <a:cs typeface="游ゴシック体 ボールド"/>
              </a:rPr>
              <a:t>000</a:t>
            </a:r>
            <a:r>
              <a:rPr kumimoji="1" lang="ja-JP" altLang="en-US" sz="6000" b="1" dirty="0">
                <a:solidFill>
                  <a:srgbClr val="000000"/>
                </a:solidFill>
                <a:latin typeface="游ゴシック" panose="020B0400000000000000" pitchFamily="50" charset="-128"/>
                <a:ea typeface="游ゴシック" panose="020B0400000000000000" pitchFamily="50" charset="-128"/>
                <a:cs typeface="游ゴシック体 ボールド"/>
              </a:rPr>
              <a:t>円</a:t>
            </a:r>
          </a:p>
        </p:txBody>
      </p:sp>
      <p:sp>
        <p:nvSpPr>
          <p:cNvPr id="9" name="テキスト ボックス 8">
            <a:extLst>
              <a:ext uri="{FF2B5EF4-FFF2-40B4-BE49-F238E27FC236}">
                <a16:creationId xmlns:a16="http://schemas.microsoft.com/office/drawing/2014/main" id="{654E2EEF-AF7B-4638-8485-2706842EA7F2}"/>
              </a:ext>
            </a:extLst>
          </p:cNvPr>
          <p:cNvSpPr txBox="1"/>
          <p:nvPr/>
        </p:nvSpPr>
        <p:spPr>
          <a:xfrm>
            <a:off x="5996308" y="6423800"/>
            <a:ext cx="6028326" cy="1323439"/>
          </a:xfrm>
          <a:prstGeom prst="rect">
            <a:avLst/>
          </a:prstGeom>
          <a:noFill/>
        </p:spPr>
        <p:txBody>
          <a:bodyPr wrap="square" rtlCol="0">
            <a:noAutofit/>
          </a:bodyPr>
          <a:lstStyle/>
          <a:p>
            <a:pPr algn="ctr">
              <a:lnSpc>
                <a:spcPct val="140000"/>
              </a:lnSpc>
            </a:pPr>
            <a:r>
              <a:rPr kumimoji="1" lang="ja-JP" altLang="en-US" sz="6000" b="1" dirty="0">
                <a:solidFill>
                  <a:srgbClr val="000000"/>
                </a:solidFill>
                <a:latin typeface="游ゴシック" panose="020B0400000000000000" pitchFamily="50" charset="-128"/>
                <a:ea typeface="游ゴシック" panose="020B0400000000000000" pitchFamily="50" charset="-128"/>
                <a:cs typeface="游ゴシック体 ボールド"/>
              </a:rPr>
              <a:t>フライ定食</a:t>
            </a:r>
          </a:p>
        </p:txBody>
      </p:sp>
      <p:sp>
        <p:nvSpPr>
          <p:cNvPr id="10" name="正方形/長方形 9">
            <a:extLst>
              <a:ext uri="{FF2B5EF4-FFF2-40B4-BE49-F238E27FC236}">
                <a16:creationId xmlns:a16="http://schemas.microsoft.com/office/drawing/2014/main" id="{159E9742-AE9B-4672-8749-800DE65D63D8}"/>
              </a:ext>
            </a:extLst>
          </p:cNvPr>
          <p:cNvSpPr/>
          <p:nvPr/>
        </p:nvSpPr>
        <p:spPr>
          <a:xfrm>
            <a:off x="781078" y="7891856"/>
            <a:ext cx="5084643" cy="3678938"/>
          </a:xfrm>
          <a:prstGeom prst="rect">
            <a:avLst/>
          </a:prstGeom>
          <a:solidFill>
            <a:schemeClr val="bg1">
              <a:lumMod val="75000"/>
            </a:schemeClr>
          </a:solidFill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4000" dirty="0"/>
              <a:t>画像</a:t>
            </a:r>
          </a:p>
        </p:txBody>
      </p:sp>
      <p:sp>
        <p:nvSpPr>
          <p:cNvPr id="11" name="正方形/長方形 10">
            <a:extLst>
              <a:ext uri="{FF2B5EF4-FFF2-40B4-BE49-F238E27FC236}">
                <a16:creationId xmlns:a16="http://schemas.microsoft.com/office/drawing/2014/main" id="{47DEE0D6-9D47-404C-93F7-83B5EBE343C3}"/>
              </a:ext>
            </a:extLst>
          </p:cNvPr>
          <p:cNvSpPr/>
          <p:nvPr/>
        </p:nvSpPr>
        <p:spPr>
          <a:xfrm>
            <a:off x="6468150" y="7891856"/>
            <a:ext cx="5084643" cy="3678938"/>
          </a:xfrm>
          <a:prstGeom prst="rect">
            <a:avLst/>
          </a:prstGeom>
          <a:solidFill>
            <a:schemeClr val="bg1">
              <a:lumMod val="75000"/>
            </a:schemeClr>
          </a:solidFill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4000" dirty="0"/>
              <a:t>画像</a:t>
            </a:r>
          </a:p>
        </p:txBody>
      </p:sp>
      <p:sp>
        <p:nvSpPr>
          <p:cNvPr id="12" name="正方形/長方形 11">
            <a:extLst>
              <a:ext uri="{FF2B5EF4-FFF2-40B4-BE49-F238E27FC236}">
                <a16:creationId xmlns:a16="http://schemas.microsoft.com/office/drawing/2014/main" id="{C5CF2093-5872-426C-A46C-ACADBE98556A}"/>
              </a:ext>
            </a:extLst>
          </p:cNvPr>
          <p:cNvSpPr/>
          <p:nvPr/>
        </p:nvSpPr>
        <p:spPr>
          <a:xfrm>
            <a:off x="13764583" y="4190440"/>
            <a:ext cx="9614515" cy="7402831"/>
          </a:xfrm>
          <a:prstGeom prst="rect">
            <a:avLst/>
          </a:prstGeom>
          <a:solidFill>
            <a:schemeClr val="bg1">
              <a:lumMod val="75000"/>
            </a:schemeClr>
          </a:solidFill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4000" dirty="0"/>
              <a:t>画像</a:t>
            </a:r>
          </a:p>
        </p:txBody>
      </p:sp>
    </p:spTree>
    <p:extLst>
      <p:ext uri="{BB962C8B-B14F-4D97-AF65-F5344CB8AC3E}">
        <p14:creationId xmlns:p14="http://schemas.microsoft.com/office/powerpoint/2010/main" val="2361896990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テーマ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7</TotalTime>
  <Words>15</Words>
  <Application>Microsoft Office PowerPoint</Application>
  <PresentationFormat>ユーザー設定</PresentationFormat>
  <Paragraphs>9</Paragraphs>
  <Slides>1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4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6" baseType="lpstr">
      <vt:lpstr>游ゴシック</vt:lpstr>
      <vt:lpstr>Arial</vt:lpstr>
      <vt:lpstr>Calibri</vt:lpstr>
      <vt:lpstr>Calibri Light</vt:lpstr>
      <vt:lpstr>Office テーマ</vt:lpstr>
      <vt:lpstr>PowerPoint プレゼンテーション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dc:creator>TTDESIGN</dc:creator>
  <cp:lastModifiedBy>TTDESIGN</cp:lastModifiedBy>
  <cp:revision>1</cp:revision>
  <dcterms:created xsi:type="dcterms:W3CDTF">2019-11-26T07:36:29Z</dcterms:created>
  <dcterms:modified xsi:type="dcterms:W3CDTF">2019-11-26T07:43:35Z</dcterms:modified>
</cp:coreProperties>
</file>

<file path=docProps/thumbnail.jpeg>
</file>