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27" d="100"/>
          <a:sy n="27" d="100"/>
        </p:scale>
        <p:origin x="156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FEBF0-4154-4072-967D-2CF0039852FA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14BFD-DEC4-4F33-A0C5-F97C42ED1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200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FEBF0-4154-4072-967D-2CF0039852FA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14BFD-DEC4-4F33-A0C5-F97C42ED1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709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FEBF0-4154-4072-967D-2CF0039852FA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14BFD-DEC4-4F33-A0C5-F97C42ED1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3308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FEBF0-4154-4072-967D-2CF0039852FA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14BFD-DEC4-4F33-A0C5-F97C42ED1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203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FEBF0-4154-4072-967D-2CF0039852FA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14BFD-DEC4-4F33-A0C5-F97C42ED1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2898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FEBF0-4154-4072-967D-2CF0039852FA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14BFD-DEC4-4F33-A0C5-F97C42ED1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055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FEBF0-4154-4072-967D-2CF0039852FA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14BFD-DEC4-4F33-A0C5-F97C42ED1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86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FEBF0-4154-4072-967D-2CF0039852FA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14BFD-DEC4-4F33-A0C5-F97C42ED1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8090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FEBF0-4154-4072-967D-2CF0039852FA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14BFD-DEC4-4F33-A0C5-F97C42ED1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4894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FEBF0-4154-4072-967D-2CF0039852FA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14BFD-DEC4-4F33-A0C5-F97C42ED1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2750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FEBF0-4154-4072-967D-2CF0039852FA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14BFD-DEC4-4F33-A0C5-F97C42ED1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9618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FEBF0-4154-4072-967D-2CF0039852FA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14BFD-DEC4-4F33-A0C5-F97C42ED1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05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D4C6131-F706-454F-99AD-BFA19791BA60}"/>
              </a:ext>
            </a:extLst>
          </p:cNvPr>
          <p:cNvSpPr txBox="1"/>
          <p:nvPr/>
        </p:nvSpPr>
        <p:spPr>
          <a:xfrm>
            <a:off x="1148879" y="16349397"/>
            <a:ext cx="5324376" cy="1250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kumimoji="1" lang="ja-JP" altLang="en-US" sz="6000" dirty="0">
                <a:solidFill>
                  <a:srgbClr val="00000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からあげ定食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BEA696A-4E77-4997-BEF7-775BB7E9CD0F}"/>
              </a:ext>
            </a:extLst>
          </p:cNvPr>
          <p:cNvSpPr txBox="1"/>
          <p:nvPr/>
        </p:nvSpPr>
        <p:spPr>
          <a:xfrm>
            <a:off x="7457716" y="16349397"/>
            <a:ext cx="5327364" cy="1250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kumimoji="1" lang="ja-JP" altLang="en-US" sz="6000" dirty="0">
                <a:solidFill>
                  <a:srgbClr val="00000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からあげ定食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6965A4C-4540-4F5C-A428-F53FCDB9ABE5}"/>
              </a:ext>
            </a:extLst>
          </p:cNvPr>
          <p:cNvSpPr txBox="1"/>
          <p:nvPr/>
        </p:nvSpPr>
        <p:spPr>
          <a:xfrm>
            <a:off x="4424633" y="6355617"/>
            <a:ext cx="4866734" cy="1250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kumimoji="1" lang="ja-JP" altLang="en-US" sz="6000" dirty="0">
                <a:solidFill>
                  <a:srgbClr val="00000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日替わり定食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1344B1D-6F56-491E-A5B4-D9DC672FAE3D}"/>
              </a:ext>
            </a:extLst>
          </p:cNvPr>
          <p:cNvSpPr txBox="1"/>
          <p:nvPr/>
        </p:nvSpPr>
        <p:spPr>
          <a:xfrm>
            <a:off x="2633417" y="22213107"/>
            <a:ext cx="2355301" cy="1250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kumimoji="1" lang="en-US" altLang="ja-JP" sz="6000" dirty="0">
                <a:solidFill>
                  <a:srgbClr val="00000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000</a:t>
            </a:r>
            <a:r>
              <a:rPr kumimoji="1" lang="ja-JP" altLang="en-US" sz="6000" dirty="0">
                <a:solidFill>
                  <a:srgbClr val="00000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円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B5FF209-8E29-44C8-8F48-CD48F244CA42}"/>
              </a:ext>
            </a:extLst>
          </p:cNvPr>
          <p:cNvSpPr txBox="1"/>
          <p:nvPr/>
        </p:nvSpPr>
        <p:spPr>
          <a:xfrm>
            <a:off x="8943748" y="22213107"/>
            <a:ext cx="2355301" cy="1250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kumimoji="1" lang="en-US" altLang="ja-JP" sz="6000" dirty="0">
                <a:solidFill>
                  <a:srgbClr val="00000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000</a:t>
            </a:r>
            <a:r>
              <a:rPr kumimoji="1" lang="ja-JP" altLang="en-US" sz="6000" dirty="0">
                <a:solidFill>
                  <a:srgbClr val="00000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円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30CC7BE-28D1-494F-9671-5D886FE81013}"/>
              </a:ext>
            </a:extLst>
          </p:cNvPr>
          <p:cNvSpPr txBox="1"/>
          <p:nvPr/>
        </p:nvSpPr>
        <p:spPr>
          <a:xfrm>
            <a:off x="5680350" y="14461543"/>
            <a:ext cx="2355301" cy="1250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kumimoji="1" lang="en-US" altLang="ja-JP" sz="6000" dirty="0">
                <a:solidFill>
                  <a:srgbClr val="00000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000</a:t>
            </a:r>
            <a:r>
              <a:rPr kumimoji="1" lang="ja-JP" altLang="en-US" sz="6000" dirty="0">
                <a:solidFill>
                  <a:srgbClr val="00000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円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2C29153-5E8D-436E-85CC-33D6F5E499AD}"/>
              </a:ext>
            </a:extLst>
          </p:cNvPr>
          <p:cNvSpPr/>
          <p:nvPr/>
        </p:nvSpPr>
        <p:spPr>
          <a:xfrm>
            <a:off x="1060704" y="7900416"/>
            <a:ext cx="11594592" cy="64739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000" dirty="0"/>
              <a:t>画像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E2689132-450A-45E6-8CD8-C787A04CCFDC}"/>
              </a:ext>
            </a:extLst>
          </p:cNvPr>
          <p:cNvSpPr/>
          <p:nvPr/>
        </p:nvSpPr>
        <p:spPr>
          <a:xfrm>
            <a:off x="873863" y="17798339"/>
            <a:ext cx="5874409" cy="44147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0" dirty="0">
                <a:solidFill>
                  <a:schemeClr val="tx1"/>
                </a:solidFill>
              </a:rPr>
              <a:t>画像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6BF5DF6-E52C-4CBF-88A5-AF2D5D1C92EF}"/>
              </a:ext>
            </a:extLst>
          </p:cNvPr>
          <p:cNvSpPr/>
          <p:nvPr/>
        </p:nvSpPr>
        <p:spPr>
          <a:xfrm>
            <a:off x="7184194" y="17790262"/>
            <a:ext cx="5874409" cy="44147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0" dirty="0">
                <a:solidFill>
                  <a:schemeClr val="tx1"/>
                </a:solidFill>
              </a:rPr>
              <a:t>画像</a:t>
            </a:r>
          </a:p>
        </p:txBody>
      </p:sp>
    </p:spTree>
    <p:extLst>
      <p:ext uri="{BB962C8B-B14F-4D97-AF65-F5344CB8AC3E}">
        <p14:creationId xmlns:p14="http://schemas.microsoft.com/office/powerpoint/2010/main" val="110126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17</Words>
  <Application>Microsoft Office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游ゴシック体 ボールド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1</cp:revision>
  <dcterms:created xsi:type="dcterms:W3CDTF">2019-11-26T07:43:50Z</dcterms:created>
  <dcterms:modified xsi:type="dcterms:W3CDTF">2019-11-26T07:52:36Z</dcterms:modified>
</cp:coreProperties>
</file>