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24387175" cy="13716000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clrMru>
    <a:srgbClr val="39B54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3" d="100"/>
          <a:sy n="53" d="100"/>
        </p:scale>
        <p:origin x="-736" y="-136"/>
      </p:cViewPr>
      <p:guideLst>
        <p:guide orient="horz" pos="4320"/>
        <p:guide pos="76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0C4711-BDAC-5A4A-A9F7-39E5BC4A1F6C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EE9817-FD54-8B4D-B556-03CBF47177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7427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EE9817-FD54-8B4D-B556-03CBF471775E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75319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829038" y="4260851"/>
            <a:ext cx="20729099" cy="294005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658076" y="7772400"/>
            <a:ext cx="17071023" cy="35052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149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5830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7157006" y="1098550"/>
            <a:ext cx="14632305" cy="23406100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251625" y="1098550"/>
            <a:ext cx="43498930" cy="23406100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2183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710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26419" y="8813801"/>
            <a:ext cx="20729099" cy="2724150"/>
          </a:xfr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926419" y="5813427"/>
            <a:ext cx="20729099" cy="3000374"/>
          </a:xfr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1399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251623" y="6400801"/>
            <a:ext cx="29065619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2723696" y="6400801"/>
            <a:ext cx="29065616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2601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070226"/>
            <a:ext cx="10775238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219359" y="4349750"/>
            <a:ext cx="10775238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2388348" y="3070226"/>
            <a:ext cx="10779470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2388348" y="4349750"/>
            <a:ext cx="10779470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15323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6929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1444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60" y="546100"/>
            <a:ext cx="8023213" cy="2324100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9534708" y="546101"/>
            <a:ext cx="13633108" cy="11706226"/>
          </a:xfr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219360" y="2870201"/>
            <a:ext cx="8023213" cy="9382126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371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80057" y="9601200"/>
            <a:ext cx="14632305" cy="1133476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780057" y="1225550"/>
            <a:ext cx="14632305" cy="8229600"/>
          </a:xfr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80057" y="10734676"/>
            <a:ext cx="14632305" cy="1609724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550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 vert="horz" lIns="217728" tIns="108864" rIns="217728" bIns="108864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 vert="horz" lIns="217728" tIns="108864" rIns="217728" bIns="108864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l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D04F46-4FF5-364F-A942-6594FE045DA2}" type="datetimeFigureOut">
              <a:rPr kumimoji="1" lang="ja-JP" altLang="en-US" smtClean="0"/>
              <a:t>19/01/11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ct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10" name="図 9" descr="cafe_template_02y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75" y="0"/>
            <a:ext cx="24384000" cy="1371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44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テキスト ボックス 17"/>
          <p:cNvSpPr txBox="1"/>
          <p:nvPr/>
        </p:nvSpPr>
        <p:spPr>
          <a:xfrm>
            <a:off x="10257438" y="4237029"/>
            <a:ext cx="3892223" cy="10515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4400" dirty="0" smtClean="0">
                <a:latin typeface="游ゴシック体 ボールド"/>
                <a:ea typeface="游ゴシック体 ボールド"/>
                <a:cs typeface="游ゴシック体 ボールド"/>
              </a:rPr>
              <a:t>11:00</a:t>
            </a:r>
            <a:r>
              <a:rPr lang="en-US" altLang="ja-JP" sz="4400" dirty="0" smtClean="0">
                <a:latin typeface="游ゴシック体 ボールド"/>
                <a:ea typeface="游ゴシック体 ボールド"/>
                <a:cs typeface="游ゴシック体 ボールド"/>
              </a:rPr>
              <a:t>〜15:00</a:t>
            </a:r>
            <a:endParaRPr kumimoji="1" lang="ja-JP" altLang="en-US" sz="44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576851" y="7618679"/>
            <a:ext cx="4287406" cy="43601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ブレンドコーヒー</a:t>
            </a:r>
            <a:endParaRPr kumimoji="1"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エスプレッソ</a:t>
            </a:r>
            <a:endParaRPr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カフェラテ</a:t>
            </a:r>
            <a:endParaRPr kumimoji="1"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アイスコーヒー</a:t>
            </a:r>
            <a:endParaRPr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アイスカフェラテ</a:t>
            </a:r>
            <a:endParaRPr kumimoji="1"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6853091" y="7618679"/>
            <a:ext cx="4287406" cy="43601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ブレンドコーヒー</a:t>
            </a:r>
            <a:endParaRPr kumimoji="1"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エスプレッソ</a:t>
            </a:r>
            <a:endParaRPr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カフェラテ</a:t>
            </a:r>
            <a:endParaRPr kumimoji="1"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アイスコーヒー</a:t>
            </a:r>
            <a:endParaRPr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アイスカフェラテ</a:t>
            </a:r>
            <a:endParaRPr kumimoji="1"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13779833" y="7618679"/>
            <a:ext cx="3281006" cy="43601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たまごサンド</a:t>
            </a:r>
            <a:endParaRPr kumimoji="1"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マルゲリータ</a:t>
            </a:r>
            <a:endParaRPr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アラビアータ</a:t>
            </a:r>
            <a:endParaRPr kumimoji="1"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パンケーキ</a:t>
            </a:r>
            <a:endParaRPr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ケーキセット</a:t>
            </a:r>
            <a:endParaRPr kumimoji="1"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19075402" y="7618679"/>
            <a:ext cx="3281006" cy="43601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たまごサンド</a:t>
            </a:r>
            <a:endParaRPr kumimoji="1"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マルゲリータ</a:t>
            </a:r>
            <a:endParaRPr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アラビアータ</a:t>
            </a:r>
            <a:endParaRPr kumimoji="1"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パンケーキ</a:t>
            </a:r>
            <a:endParaRPr lang="en-US" altLang="ja-JP" sz="4000" dirty="0" smtClean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kumimoji="1" lang="ja-JP" altLang="en-US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ケーキセット</a:t>
            </a:r>
            <a:endParaRPr kumimoji="1"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4864257" y="7618679"/>
            <a:ext cx="1821101" cy="43601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11140497" y="7618679"/>
            <a:ext cx="1821101" cy="43601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7060839" y="7618679"/>
            <a:ext cx="1821101" cy="43601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22356408" y="7618679"/>
            <a:ext cx="1821101" cy="43601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  <a:p>
            <a:pPr>
              <a:lnSpc>
                <a:spcPct val="140000"/>
              </a:lnSpc>
            </a:pPr>
            <a:r>
              <a:rPr lang="ja-JP" altLang="en-US" sz="4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￥</a:t>
            </a:r>
            <a:r>
              <a:rPr lang="en-US" altLang="ja-JP" sz="40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450</a:t>
            </a:r>
            <a:endParaRPr lang="ja-JP" altLang="en-US" sz="4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32" name="正方形/長方形 31"/>
          <p:cNvSpPr/>
          <p:nvPr/>
        </p:nvSpPr>
        <p:spPr>
          <a:xfrm>
            <a:off x="18378742" y="479266"/>
            <a:ext cx="5607072" cy="4361323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000000"/>
              </a:solidFill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407353" y="479266"/>
            <a:ext cx="5607072" cy="4361323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000000"/>
              </a:solidFill>
            </a:endParaRP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2372225" y="1960515"/>
            <a:ext cx="1411984" cy="10515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4400" dirty="0" smtClean="0">
                <a:latin typeface="游ゴシック体 ボールド"/>
                <a:ea typeface="游ゴシック体 ボールド"/>
                <a:cs typeface="游ゴシック体 ボールド"/>
              </a:rPr>
              <a:t>画像</a:t>
            </a:r>
            <a:endParaRPr kumimoji="1" lang="ja-JP" altLang="en-US" sz="44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20487385" y="1960515"/>
            <a:ext cx="1411984" cy="10515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4400" dirty="0" smtClean="0">
                <a:latin typeface="游ゴシック体 ボールド"/>
                <a:ea typeface="游ゴシック体 ボールド"/>
                <a:cs typeface="游ゴシック体 ボールド"/>
              </a:rPr>
              <a:t>画像</a:t>
            </a:r>
            <a:endParaRPr kumimoji="1" lang="ja-JP" altLang="en-US" sz="44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</p:spTree>
    <p:extLst>
      <p:ext uri="{BB962C8B-B14F-4D97-AF65-F5344CB8AC3E}">
        <p14:creationId xmlns:p14="http://schemas.microsoft.com/office/powerpoint/2010/main" val="29836654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72</Words>
  <Application>Microsoft Macintosh PowerPoint</Application>
  <PresentationFormat>ユーザー設定</PresentationFormat>
  <Paragraphs>44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 TTD1026A</cp:lastModifiedBy>
  <cp:revision>12</cp:revision>
  <dcterms:created xsi:type="dcterms:W3CDTF">2018-11-22T07:31:35Z</dcterms:created>
  <dcterms:modified xsi:type="dcterms:W3CDTF">2019-01-11T04:52:34Z</dcterms:modified>
</cp:coreProperties>
</file>

<file path=docProps/thumbnail.jpeg>
</file>