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9AB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2" d="100"/>
          <a:sy n="32" d="100"/>
        </p:scale>
        <p:origin x="-2416" y="-688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 descr="cafe_template_02t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/>
          <p:cNvSpPr txBox="1"/>
          <p:nvPr/>
        </p:nvSpPr>
        <p:spPr>
          <a:xfrm>
            <a:off x="4766903" y="4267320"/>
            <a:ext cx="3836910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11:00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〜15:00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76851" y="7618679"/>
            <a:ext cx="4287406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ブレンドコーヒー</a:t>
            </a:r>
            <a:endParaRPr kumimoji="1"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エスプレッソ</a:t>
            </a:r>
            <a:endParaRPr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カフェラテ</a:t>
            </a:r>
            <a:endParaRPr kumimoji="1"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アイスコーヒー</a:t>
            </a:r>
            <a:endParaRPr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アイスカフェラテ</a:t>
            </a:r>
            <a:endParaRPr kumimoji="1"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976483" y="7618679"/>
            <a:ext cx="4287406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ブレンドコーヒー</a:t>
            </a:r>
            <a:endParaRPr kumimoji="1"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エスプレッソ</a:t>
            </a:r>
            <a:endParaRPr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カフェラテ</a:t>
            </a:r>
            <a:endParaRPr kumimoji="1"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アイスコーヒー</a:t>
            </a:r>
            <a:endParaRPr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アイスカフェラテ</a:t>
            </a:r>
            <a:endParaRPr kumimoji="1"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76851" y="14087531"/>
            <a:ext cx="3281006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たまごサンド</a:t>
            </a:r>
            <a:endParaRPr kumimoji="1"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マルゲリータ</a:t>
            </a:r>
            <a:endParaRPr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アラビアータ</a:t>
            </a:r>
            <a:endParaRPr kumimoji="1"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パンケーキ</a:t>
            </a:r>
            <a:endParaRPr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ケーキセット</a:t>
            </a:r>
            <a:endParaRPr kumimoji="1"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976483" y="14087531"/>
            <a:ext cx="3281006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たまごサンド</a:t>
            </a:r>
            <a:endParaRPr kumimoji="1"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マルゲリータ</a:t>
            </a:r>
            <a:endParaRPr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アラビアータ</a:t>
            </a:r>
            <a:endParaRPr kumimoji="1"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パンケーキ</a:t>
            </a:r>
            <a:endParaRPr lang="en-US" altLang="ja-JP" sz="4000" dirty="0" smtClean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kumimoji="1" lang="ja-JP" altLang="en-US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ケーキセット</a:t>
            </a:r>
            <a:endParaRPr kumimoji="1"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864257" y="7618679"/>
            <a:ext cx="1821101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1263889" y="7618679"/>
            <a:ext cx="1821101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864257" y="14087531"/>
            <a:ext cx="1821101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1263889" y="14087531"/>
            <a:ext cx="1821101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40000"/>
              </a:lnSpc>
            </a:pPr>
            <a:r>
              <a:rPr lang="ja-JP" altLang="en-US" sz="4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￥</a:t>
            </a:r>
            <a:r>
              <a:rPr lang="en-US" altLang="ja-JP" sz="4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450</a:t>
            </a:r>
            <a:endParaRPr lang="ja-JP" altLang="en-US" sz="4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6976483" y="19647705"/>
            <a:ext cx="6373851" cy="43613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07352" y="19647705"/>
            <a:ext cx="6278005" cy="43613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078217" y="21128954"/>
            <a:ext cx="1411984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画像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9551497" y="21128954"/>
            <a:ext cx="1411984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画像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71</Words>
  <Application>Microsoft Macintosh PowerPoint</Application>
  <PresentationFormat>ユーザー設定</PresentationFormat>
  <Paragraphs>43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12</cp:revision>
  <dcterms:created xsi:type="dcterms:W3CDTF">2018-11-22T07:41:50Z</dcterms:created>
  <dcterms:modified xsi:type="dcterms:W3CDTF">2019-01-11T04:52:35Z</dcterms:modified>
</cp:coreProperties>
</file>