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9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736" y="-13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cafe_template_02y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10257438" y="4237029"/>
            <a:ext cx="3892223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11:00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〜15:00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6851" y="7618679"/>
            <a:ext cx="42874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ブレンドコーヒー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エスプレッソ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カフェラテ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アイスコーヒー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アイスカフェラテ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853091" y="7618679"/>
            <a:ext cx="42874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ブレンドコーヒー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エスプレッソ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カフェラテ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アイスコーヒー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アイスカフェラテ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779833" y="7618679"/>
            <a:ext cx="32810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たまごサンド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マルゲリータ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アラビアータ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パンケーキ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ケーキセット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9075402" y="7618679"/>
            <a:ext cx="32810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たまごサンド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マルゲリータ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アラビアータ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パンケーキ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ケーキセット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64257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140497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060839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356408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8378742" y="479266"/>
            <a:ext cx="5607072" cy="43613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07353" y="479266"/>
            <a:ext cx="5607072" cy="43613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372225" y="1960515"/>
            <a:ext cx="1411984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画像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487385" y="1960515"/>
            <a:ext cx="1411984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画像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72</Words>
  <Application>Microsoft Macintosh PowerPoint</Application>
  <PresentationFormat>ユーザー設定</PresentationFormat>
  <Paragraphs>44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12</cp:revision>
  <dcterms:created xsi:type="dcterms:W3CDTF">2018-11-22T07:31:35Z</dcterms:created>
  <dcterms:modified xsi:type="dcterms:W3CDTF">2019-01-11T04:52:34Z</dcterms:modified>
</cp:coreProperties>
</file>