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6" d="100"/>
          <a:sy n="26" d="100"/>
        </p:scale>
        <p:origin x="2412" y="126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2019/11/26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beer_templateたて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165775" y="21381224"/>
            <a:ext cx="29339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17:00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52069" y="17057453"/>
            <a:ext cx="1006650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9600" dirty="0">
                <a:latin typeface="游ゴシック体 ボールド"/>
                <a:ea typeface="游ゴシック体 ボールド"/>
                <a:cs typeface="游ゴシック体 ボールド"/>
              </a:rPr>
              <a:t>All DRINK</a:t>
            </a:r>
            <a:endParaRPr kumimoji="1" lang="ja-JP" altLang="en-US" sz="96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95064" y="18473961"/>
            <a:ext cx="4142878" cy="3362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ja-JP" sz="15000" dirty="0">
                <a:latin typeface="游ゴシック体 ボールド"/>
                <a:ea typeface="游ゴシック体 ボールド"/>
                <a:cs typeface="游ゴシック体 ボールド"/>
              </a:rPr>
              <a:t>50</a:t>
            </a:r>
            <a:endParaRPr kumimoji="1" lang="ja-JP" altLang="en-US" sz="15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778161" y="21343124"/>
            <a:ext cx="29339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0" dirty="0">
                <a:latin typeface="游ゴシック体 ボールド"/>
                <a:ea typeface="游ゴシック体 ボールド"/>
                <a:cs typeface="游ゴシック体 ボールド"/>
              </a:rPr>
              <a:t>19:00</a:t>
            </a:r>
            <a:endParaRPr kumimoji="1" lang="ja-JP" altLang="en-US" sz="8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游ゴシック体 ボールド</vt:lpstr>
      <vt:lpstr>Arial</vt:lpstr>
      <vt:lpstr>Calibri</vt:lpstr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5</cp:revision>
  <dcterms:created xsi:type="dcterms:W3CDTF">2018-11-22T07:41:50Z</dcterms:created>
  <dcterms:modified xsi:type="dcterms:W3CDTF">2019-11-26T04:30:07Z</dcterms:modified>
</cp:coreProperties>
</file>