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7" autoAdjust="0"/>
    <p:restoredTop sz="94660"/>
  </p:normalViewPr>
  <p:slideViewPr>
    <p:cSldViewPr snapToGrid="0">
      <p:cViewPr varScale="1">
        <p:scale>
          <a:sx n="27" d="100"/>
          <a:sy n="27" d="100"/>
        </p:scale>
        <p:origin x="2268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83360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04173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96313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8847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248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70512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35260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60685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92676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8122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52667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1BF6B-837F-43A3-913B-4F844FC9B0A1}" type="datetimeFigureOut">
              <a:rPr kumimoji="1" lang="ja-JP" altLang="en-US" smtClean="0"/>
              <a:t>2019/11/25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6A15E7-45BB-4ACA-8EA2-A3DA147787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1957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A610E0AF-61CA-4A48-9454-DF4D530F6936}"/>
              </a:ext>
            </a:extLst>
          </p:cNvPr>
          <p:cNvSpPr txBox="1"/>
          <p:nvPr/>
        </p:nvSpPr>
        <p:spPr>
          <a:xfrm>
            <a:off x="855029" y="15024629"/>
            <a:ext cx="2718136" cy="7899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32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モヒート</a:t>
            </a:r>
            <a:endParaRPr kumimoji="1" lang="ja-JP" altLang="en-US" sz="32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49855B93-416B-4B5B-9111-382E2DE5BA3C}"/>
              </a:ext>
            </a:extLst>
          </p:cNvPr>
          <p:cNvSpPr txBox="1"/>
          <p:nvPr/>
        </p:nvSpPr>
        <p:spPr>
          <a:xfrm>
            <a:off x="1292229" y="15806110"/>
            <a:ext cx="147046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800" b="1" i="1" spc="6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500</a:t>
            </a:r>
            <a:endParaRPr lang="ja-JP" altLang="en-US" sz="4800" b="1" i="1" spc="6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43A5E63-6134-4186-8B28-CDCEFCFEB3B5}"/>
              </a:ext>
            </a:extLst>
          </p:cNvPr>
          <p:cNvSpPr txBox="1"/>
          <p:nvPr/>
        </p:nvSpPr>
        <p:spPr>
          <a:xfrm>
            <a:off x="5703629" y="15806110"/>
            <a:ext cx="147046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800" b="1" i="1" spc="6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500</a:t>
            </a:r>
            <a:endParaRPr lang="ja-JP" altLang="en-US" sz="4800" b="1" i="1" spc="6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01E0108A-7635-4F28-A816-7B04279E4BAC}"/>
              </a:ext>
            </a:extLst>
          </p:cNvPr>
          <p:cNvSpPr txBox="1"/>
          <p:nvPr/>
        </p:nvSpPr>
        <p:spPr>
          <a:xfrm>
            <a:off x="10025909" y="15806110"/>
            <a:ext cx="147046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800" b="1" i="1" spc="6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500</a:t>
            </a:r>
            <a:endParaRPr lang="ja-JP" altLang="en-US" sz="4800" b="1" i="1" spc="6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6C007901-2FA8-4C34-B5C9-897CFA884A7E}"/>
              </a:ext>
            </a:extLst>
          </p:cNvPr>
          <p:cNvSpPr txBox="1"/>
          <p:nvPr/>
        </p:nvSpPr>
        <p:spPr>
          <a:xfrm>
            <a:off x="1292229" y="20143795"/>
            <a:ext cx="147046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800" b="1" i="1" spc="6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500</a:t>
            </a:r>
            <a:endParaRPr lang="ja-JP" altLang="en-US" sz="4800" b="1" i="1" spc="6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EE22B411-9E0B-4763-8374-F2DB7D95E0BF}"/>
              </a:ext>
            </a:extLst>
          </p:cNvPr>
          <p:cNvSpPr txBox="1"/>
          <p:nvPr/>
        </p:nvSpPr>
        <p:spPr>
          <a:xfrm>
            <a:off x="5703629" y="20143795"/>
            <a:ext cx="147046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800" b="1" i="1" spc="6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500</a:t>
            </a:r>
            <a:endParaRPr lang="ja-JP" altLang="en-US" sz="4800" b="1" i="1" spc="6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654AF9AA-A4C8-4AAA-A2DF-B6AD68B18133}"/>
              </a:ext>
            </a:extLst>
          </p:cNvPr>
          <p:cNvSpPr txBox="1"/>
          <p:nvPr/>
        </p:nvSpPr>
        <p:spPr>
          <a:xfrm>
            <a:off x="10025909" y="20143795"/>
            <a:ext cx="147046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800" b="1" i="1" spc="6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500</a:t>
            </a:r>
            <a:endParaRPr lang="ja-JP" altLang="en-US" sz="4800" b="1" i="1" spc="6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34C243F8-25D6-4FB6-A798-823BC36086F0}"/>
              </a:ext>
            </a:extLst>
          </p:cNvPr>
          <p:cNvSpPr txBox="1"/>
          <p:nvPr/>
        </p:nvSpPr>
        <p:spPr>
          <a:xfrm>
            <a:off x="5280316" y="15024629"/>
            <a:ext cx="2718136" cy="7899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32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モヒート</a:t>
            </a:r>
            <a:endParaRPr kumimoji="1" lang="ja-JP" altLang="en-US" sz="32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9BC1280C-81CF-4240-865E-CE44DF81819E}"/>
              </a:ext>
            </a:extLst>
          </p:cNvPr>
          <p:cNvSpPr txBox="1"/>
          <p:nvPr/>
        </p:nvSpPr>
        <p:spPr>
          <a:xfrm>
            <a:off x="9558036" y="15024629"/>
            <a:ext cx="2718136" cy="7899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32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モヒート</a:t>
            </a:r>
            <a:endParaRPr kumimoji="1" lang="ja-JP" altLang="en-US" sz="32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C9AC92DD-65B8-4298-9BEA-9EC12280AD32}"/>
              </a:ext>
            </a:extLst>
          </p:cNvPr>
          <p:cNvSpPr txBox="1"/>
          <p:nvPr/>
        </p:nvSpPr>
        <p:spPr>
          <a:xfrm>
            <a:off x="855029" y="19353835"/>
            <a:ext cx="2718136" cy="7899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32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モヒート</a:t>
            </a:r>
            <a:endParaRPr kumimoji="1" lang="ja-JP" altLang="en-US" sz="32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EA383855-D1CB-43D0-9D86-2B7642C5162A}"/>
              </a:ext>
            </a:extLst>
          </p:cNvPr>
          <p:cNvSpPr txBox="1"/>
          <p:nvPr/>
        </p:nvSpPr>
        <p:spPr>
          <a:xfrm>
            <a:off x="5280316" y="19353835"/>
            <a:ext cx="2718136" cy="7899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32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モヒート</a:t>
            </a:r>
            <a:endParaRPr kumimoji="1" lang="ja-JP" altLang="en-US" sz="32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59692780-D5F5-49D2-A835-756B63CC3233}"/>
              </a:ext>
            </a:extLst>
          </p:cNvPr>
          <p:cNvSpPr txBox="1"/>
          <p:nvPr/>
        </p:nvSpPr>
        <p:spPr>
          <a:xfrm>
            <a:off x="9558036" y="19353835"/>
            <a:ext cx="2718136" cy="7899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3200" dirty="0">
                <a:solidFill>
                  <a:srgbClr val="FFFFFF"/>
                </a:solidFill>
                <a:latin typeface="游明朝体"/>
                <a:ea typeface="游ゴシック体 ボールド"/>
                <a:cs typeface="游明朝体"/>
              </a:rPr>
              <a:t>モヒート</a:t>
            </a:r>
            <a:endParaRPr kumimoji="1" lang="ja-JP" altLang="en-US" sz="3200" dirty="0">
              <a:solidFill>
                <a:srgbClr val="FFFFFF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39F85EF3-6EB3-4089-AB1F-630FFCAB66AB}"/>
              </a:ext>
            </a:extLst>
          </p:cNvPr>
          <p:cNvSpPr txBox="1"/>
          <p:nvPr/>
        </p:nvSpPr>
        <p:spPr>
          <a:xfrm>
            <a:off x="921870" y="21215548"/>
            <a:ext cx="6252226" cy="13342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kumimoji="1" lang="en-US" altLang="ja-JP" sz="6000" dirty="0">
                <a:solidFill>
                  <a:srgbClr val="B8B759"/>
                </a:solidFill>
                <a:latin typeface="游明朝体"/>
                <a:ea typeface="游ゴシック体 ボールド"/>
                <a:cs typeface="游明朝体"/>
              </a:rPr>
              <a:t>SHOP NAME</a:t>
            </a:r>
            <a:endParaRPr kumimoji="1" lang="ja-JP" altLang="en-US" sz="6000" dirty="0">
              <a:solidFill>
                <a:srgbClr val="B8B759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90489B0B-C7E3-48A6-900C-DFA0F0C7D1FB}"/>
              </a:ext>
            </a:extLst>
          </p:cNvPr>
          <p:cNvSpPr txBox="1"/>
          <p:nvPr/>
        </p:nvSpPr>
        <p:spPr>
          <a:xfrm>
            <a:off x="7551924" y="21438506"/>
            <a:ext cx="4605375" cy="10858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altLang="ja-JP" sz="4800" dirty="0">
                <a:solidFill>
                  <a:srgbClr val="B8B759"/>
                </a:solidFill>
                <a:latin typeface="游明朝体"/>
                <a:ea typeface="游ゴシック体 ボールド"/>
                <a:cs typeface="游明朝体"/>
              </a:rPr>
              <a:t>19:00 – 25:00</a:t>
            </a:r>
            <a:endParaRPr kumimoji="1" lang="ja-JP" altLang="en-US" sz="4800" dirty="0">
              <a:solidFill>
                <a:srgbClr val="B8B759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D5CDAA68-3198-4FFC-AADC-09042965CC5B}"/>
              </a:ext>
            </a:extLst>
          </p:cNvPr>
          <p:cNvSpPr txBox="1"/>
          <p:nvPr/>
        </p:nvSpPr>
        <p:spPr>
          <a:xfrm>
            <a:off x="3585458" y="22242376"/>
            <a:ext cx="6908063" cy="12654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altLang="ja-JP" sz="6000" spc="600" dirty="0">
                <a:solidFill>
                  <a:srgbClr val="B8B759"/>
                </a:solidFill>
                <a:latin typeface="游明朝体"/>
                <a:ea typeface="游ゴシック体 ボールド"/>
                <a:cs typeface="游明朝体"/>
              </a:rPr>
              <a:t>00-000-0000</a:t>
            </a:r>
            <a:endParaRPr kumimoji="1" lang="ja-JP" altLang="en-US" sz="6000" spc="600" dirty="0">
              <a:solidFill>
                <a:srgbClr val="B8B759"/>
              </a:solidFill>
              <a:latin typeface="游明朝体"/>
              <a:ea typeface="游ゴシック体 ボールド"/>
              <a:cs typeface="游明朝体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E45E8AA0-5F60-490C-875A-952D186BECC4}"/>
              </a:ext>
            </a:extLst>
          </p:cNvPr>
          <p:cNvSpPr/>
          <p:nvPr/>
        </p:nvSpPr>
        <p:spPr>
          <a:xfrm>
            <a:off x="811888" y="12871545"/>
            <a:ext cx="3236095" cy="2113301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9BB69B81-C205-4B09-92F5-82F332E46AB5}"/>
              </a:ext>
            </a:extLst>
          </p:cNvPr>
          <p:cNvSpPr/>
          <p:nvPr/>
        </p:nvSpPr>
        <p:spPr>
          <a:xfrm>
            <a:off x="5184962" y="12871545"/>
            <a:ext cx="3236095" cy="2113301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DF54D745-115D-415B-BFEA-94B093470162}"/>
              </a:ext>
            </a:extLst>
          </p:cNvPr>
          <p:cNvSpPr/>
          <p:nvPr/>
        </p:nvSpPr>
        <p:spPr>
          <a:xfrm>
            <a:off x="9558036" y="12871545"/>
            <a:ext cx="3236095" cy="2113301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142F49B4-ACAC-41E6-A3B3-95388F5BC259}"/>
              </a:ext>
            </a:extLst>
          </p:cNvPr>
          <p:cNvSpPr/>
          <p:nvPr/>
        </p:nvSpPr>
        <p:spPr>
          <a:xfrm>
            <a:off x="811761" y="17112201"/>
            <a:ext cx="3236095" cy="2113301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B5D53A1-8E90-416C-95C8-33EC2B8110C9}"/>
              </a:ext>
            </a:extLst>
          </p:cNvPr>
          <p:cNvSpPr/>
          <p:nvPr/>
        </p:nvSpPr>
        <p:spPr>
          <a:xfrm>
            <a:off x="5184835" y="17112201"/>
            <a:ext cx="3236095" cy="2113301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DE24FEDE-1012-4177-BE97-1D5529C2ABC4}"/>
              </a:ext>
            </a:extLst>
          </p:cNvPr>
          <p:cNvSpPr/>
          <p:nvPr/>
        </p:nvSpPr>
        <p:spPr>
          <a:xfrm>
            <a:off x="9557909" y="17112201"/>
            <a:ext cx="3236095" cy="2113301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24504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</TotalTime>
  <Words>18</Words>
  <Application>Microsoft Office PowerPoint</Application>
  <PresentationFormat>ユーザー設定</PresentationFormat>
  <Paragraphs>15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游明朝体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2</cp:revision>
  <dcterms:created xsi:type="dcterms:W3CDTF">2019-11-25T10:06:17Z</dcterms:created>
  <dcterms:modified xsi:type="dcterms:W3CDTF">2019-11-25T10:40:23Z</dcterms:modified>
</cp:coreProperties>
</file>

<file path=docProps/thumbnail.jpeg>
</file>