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25" d="100"/>
          <a:sy n="25" d="100"/>
        </p:scale>
        <p:origin x="60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7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85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57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85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635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828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796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94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937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56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475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4C4A7-3F3E-4B53-97FD-885B16ECCF00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22CE8-A3EA-42D6-A49D-CC9C2CDB2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70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DBFB91-54B4-4E5A-A2AD-51A78B180C21}"/>
              </a:ext>
            </a:extLst>
          </p:cNvPr>
          <p:cNvSpPr txBox="1"/>
          <p:nvPr/>
        </p:nvSpPr>
        <p:spPr>
          <a:xfrm>
            <a:off x="2942302" y="5204812"/>
            <a:ext cx="87263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6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12:00~15:00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DDF64D-44C1-4E4F-8FE0-3BAD11520B12}"/>
              </a:ext>
            </a:extLst>
          </p:cNvPr>
          <p:cNvSpPr txBox="1"/>
          <p:nvPr/>
        </p:nvSpPr>
        <p:spPr>
          <a:xfrm>
            <a:off x="16716732" y="3626748"/>
            <a:ext cx="34312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2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A </a:t>
            </a:r>
            <a:r>
              <a:rPr kumimoji="1" lang="ja-JP" altLang="en-US" sz="72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定</a:t>
            </a:r>
            <a:r>
              <a:rPr kumimoji="1" lang="en-US" altLang="ja-JP" sz="72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 </a:t>
            </a:r>
            <a:r>
              <a:rPr kumimoji="1" lang="ja-JP" altLang="en-US" sz="72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A284F1-BEE3-4C69-868A-65DFF0EBFDEB}"/>
              </a:ext>
            </a:extLst>
          </p:cNvPr>
          <p:cNvSpPr txBox="1"/>
          <p:nvPr/>
        </p:nvSpPr>
        <p:spPr>
          <a:xfrm>
            <a:off x="16741880" y="7933551"/>
            <a:ext cx="34312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72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B</a:t>
            </a:r>
            <a:r>
              <a:rPr kumimoji="1" lang="en-US" altLang="ja-JP" sz="72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 </a:t>
            </a:r>
            <a:r>
              <a:rPr kumimoji="1" lang="ja-JP" altLang="en-US" sz="72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定</a:t>
            </a:r>
            <a:r>
              <a:rPr kumimoji="1" lang="en-US" altLang="ja-JP" sz="72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 </a:t>
            </a:r>
            <a:r>
              <a:rPr kumimoji="1" lang="ja-JP" altLang="en-US" sz="72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食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325799-8B22-4F39-979E-B66CE050061F}"/>
              </a:ext>
            </a:extLst>
          </p:cNvPr>
          <p:cNvSpPr txBox="1"/>
          <p:nvPr/>
        </p:nvSpPr>
        <p:spPr>
          <a:xfrm>
            <a:off x="14363700" y="5301278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ハンバーグランチ</a:t>
            </a:r>
            <a:endParaRPr kumimoji="1" lang="en-US" altLang="ja-JP" sz="7200" b="1" dirty="0">
              <a:solidFill>
                <a:srgbClr val="FFFFFF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游ゴシック体 ボールド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A058D43-1E90-415D-B6DF-8BB44776E26D}"/>
              </a:ext>
            </a:extLst>
          </p:cNvPr>
          <p:cNvSpPr txBox="1"/>
          <p:nvPr/>
        </p:nvSpPr>
        <p:spPr>
          <a:xfrm>
            <a:off x="14630540" y="9627023"/>
            <a:ext cx="7238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游ゴシック体 ボールド"/>
              </a:rPr>
              <a:t>パスタランチ</a:t>
            </a:r>
            <a:endParaRPr kumimoji="1" lang="en-US" altLang="ja-JP" sz="7200" b="1" dirty="0">
              <a:solidFill>
                <a:srgbClr val="FFFFFF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3949112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9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游ゴシック体 ボールド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2019-11-25T08:23:14Z</dcterms:created>
  <dcterms:modified xsi:type="dcterms:W3CDTF">2019-11-25T08:29:56Z</dcterms:modified>
</cp:coreProperties>
</file>