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</p:sldIdLst>
  <p:sldSz cx="13716000" cy="243871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17" autoAdjust="0"/>
    <p:restoredTop sz="94660"/>
  </p:normalViewPr>
  <p:slideViewPr>
    <p:cSldViewPr snapToGrid="0">
      <p:cViewPr varScale="1">
        <p:scale>
          <a:sx n="27" d="100"/>
          <a:sy n="27" d="100"/>
        </p:scale>
        <p:origin x="1566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28700" y="3991144"/>
            <a:ext cx="11658600" cy="8490350"/>
          </a:xfrm>
        </p:spPr>
        <p:txBody>
          <a:bodyPr anchor="b"/>
          <a:lstStyle>
            <a:lvl1pPr algn="ctr">
              <a:defRPr sz="9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14500" y="12808914"/>
            <a:ext cx="10287000" cy="5887920"/>
          </a:xfrm>
        </p:spPr>
        <p:txBody>
          <a:bodyPr/>
          <a:lstStyle>
            <a:lvl1pPr marL="0" indent="0" algn="ctr">
              <a:buNone/>
              <a:defRPr sz="3600"/>
            </a:lvl1pPr>
            <a:lvl2pPr marL="685800" indent="0" algn="ctr">
              <a:buNone/>
              <a:defRPr sz="3000"/>
            </a:lvl2pPr>
            <a:lvl3pPr marL="1371600" indent="0" algn="ctr">
              <a:buNone/>
              <a:defRPr sz="2700"/>
            </a:lvl3pPr>
            <a:lvl4pPr marL="2057400" indent="0" algn="ctr">
              <a:buNone/>
              <a:defRPr sz="2400"/>
            </a:lvl4pPr>
            <a:lvl5pPr marL="2743200" indent="0" algn="ctr">
              <a:buNone/>
              <a:defRPr sz="2400"/>
            </a:lvl5pPr>
            <a:lvl6pPr marL="3429000" indent="0" algn="ctr">
              <a:buNone/>
              <a:defRPr sz="2400"/>
            </a:lvl6pPr>
            <a:lvl7pPr marL="4114800" indent="0" algn="ctr">
              <a:buNone/>
              <a:defRPr sz="2400"/>
            </a:lvl7pPr>
            <a:lvl8pPr marL="4800600" indent="0" algn="ctr">
              <a:buNone/>
              <a:defRPr sz="2400"/>
            </a:lvl8pPr>
            <a:lvl9pPr marL="5486400" indent="0" algn="ctr">
              <a:buNone/>
              <a:defRPr sz="24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7514FD-8779-4635-8C69-0C702C2D0179}" type="datetimeFigureOut">
              <a:rPr kumimoji="1" lang="ja-JP" altLang="en-US" smtClean="0"/>
              <a:t>2019/11/25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360C4-19E6-43F7-B970-D18F8B7A2F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067057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7514FD-8779-4635-8C69-0C702C2D0179}" type="datetimeFigureOut">
              <a:rPr kumimoji="1" lang="ja-JP" altLang="en-US" smtClean="0"/>
              <a:t>2019/11/25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360C4-19E6-43F7-B970-D18F8B7A2F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16453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815513" y="1298391"/>
            <a:ext cx="2957513" cy="20667004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42976" y="1298391"/>
            <a:ext cx="8701088" cy="2066700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7514FD-8779-4635-8C69-0C702C2D0179}" type="datetimeFigureOut">
              <a:rPr kumimoji="1" lang="ja-JP" altLang="en-US" smtClean="0"/>
              <a:t>2019/11/25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360C4-19E6-43F7-B970-D18F8B7A2F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292700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7514FD-8779-4635-8C69-0C702C2D0179}" type="datetimeFigureOut">
              <a:rPr kumimoji="1" lang="ja-JP" altLang="en-US" smtClean="0"/>
              <a:t>2019/11/25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360C4-19E6-43F7-B970-D18F8B7A2F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17478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5832" y="6079865"/>
            <a:ext cx="11830050" cy="10144386"/>
          </a:xfrm>
        </p:spPr>
        <p:txBody>
          <a:bodyPr anchor="b"/>
          <a:lstStyle>
            <a:lvl1pPr>
              <a:defRPr sz="9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5832" y="16320221"/>
            <a:ext cx="11830050" cy="5334693"/>
          </a:xfrm>
        </p:spPr>
        <p:txBody>
          <a:bodyPr/>
          <a:lstStyle>
            <a:lvl1pPr marL="0" indent="0">
              <a:buNone/>
              <a:defRPr sz="3600">
                <a:solidFill>
                  <a:schemeClr val="tx1"/>
                </a:solidFill>
              </a:defRPr>
            </a:lvl1pPr>
            <a:lvl2pPr marL="685800" indent="0">
              <a:buNone/>
              <a:defRPr sz="3000">
                <a:solidFill>
                  <a:schemeClr val="tx1">
                    <a:tint val="75000"/>
                  </a:schemeClr>
                </a:solidFill>
              </a:defRPr>
            </a:lvl2pPr>
            <a:lvl3pPr marL="137160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3pPr>
            <a:lvl4pPr marL="2057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4pPr>
            <a:lvl5pPr marL="27432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5pPr>
            <a:lvl6pPr marL="34290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6pPr>
            <a:lvl7pPr marL="41148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7pPr>
            <a:lvl8pPr marL="48006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8pPr>
            <a:lvl9pPr marL="5486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7514FD-8779-4635-8C69-0C702C2D0179}" type="datetimeFigureOut">
              <a:rPr kumimoji="1" lang="ja-JP" altLang="en-US" smtClean="0"/>
              <a:t>2019/11/25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360C4-19E6-43F7-B970-D18F8B7A2F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69013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42975" y="6491956"/>
            <a:ext cx="5829300" cy="1547343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43725" y="6491956"/>
            <a:ext cx="5829300" cy="1547343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7514FD-8779-4635-8C69-0C702C2D0179}" type="datetimeFigureOut">
              <a:rPr kumimoji="1" lang="ja-JP" altLang="en-US" smtClean="0"/>
              <a:t>2019/11/25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360C4-19E6-43F7-B970-D18F8B7A2F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38922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2" y="1298396"/>
            <a:ext cx="11830050" cy="471372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4763" y="5978247"/>
            <a:ext cx="5802510" cy="2929846"/>
          </a:xfrm>
        </p:spPr>
        <p:txBody>
          <a:bodyPr anchor="b"/>
          <a:lstStyle>
            <a:lvl1pPr marL="0" indent="0">
              <a:buNone/>
              <a:defRPr sz="3600" b="1"/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44763" y="8908093"/>
            <a:ext cx="5802510" cy="1310246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943726" y="5978247"/>
            <a:ext cx="5831087" cy="2929846"/>
          </a:xfrm>
        </p:spPr>
        <p:txBody>
          <a:bodyPr anchor="b"/>
          <a:lstStyle>
            <a:lvl1pPr marL="0" indent="0">
              <a:buNone/>
              <a:defRPr sz="3600" b="1"/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943726" y="8908093"/>
            <a:ext cx="5831087" cy="1310246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7514FD-8779-4635-8C69-0C702C2D0179}" type="datetimeFigureOut">
              <a:rPr kumimoji="1" lang="ja-JP" altLang="en-US" smtClean="0"/>
              <a:t>2019/11/25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360C4-19E6-43F7-B970-D18F8B7A2F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551312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7514FD-8779-4635-8C69-0C702C2D0179}" type="datetimeFigureOut">
              <a:rPr kumimoji="1" lang="ja-JP" altLang="en-US" smtClean="0"/>
              <a:t>2019/11/25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360C4-19E6-43F7-B970-D18F8B7A2F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658075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7514FD-8779-4635-8C69-0C702C2D0179}" type="datetimeFigureOut">
              <a:rPr kumimoji="1" lang="ja-JP" altLang="en-US" smtClean="0"/>
              <a:t>2019/11/25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360C4-19E6-43F7-B970-D18F8B7A2F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518385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2" y="1625812"/>
            <a:ext cx="4423767" cy="5690341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31087" y="3511307"/>
            <a:ext cx="6943725" cy="17330701"/>
          </a:xfrm>
        </p:spPr>
        <p:txBody>
          <a:bodyPr/>
          <a:lstStyle>
            <a:lvl1pPr>
              <a:defRPr sz="4800"/>
            </a:lvl1pPr>
            <a:lvl2pPr>
              <a:defRPr sz="4200"/>
            </a:lvl2pPr>
            <a:lvl3pPr>
              <a:defRPr sz="3600"/>
            </a:lvl3pPr>
            <a:lvl4pPr>
              <a:defRPr sz="3000"/>
            </a:lvl4pPr>
            <a:lvl5pPr>
              <a:defRPr sz="3000"/>
            </a:lvl5pPr>
            <a:lvl6pPr>
              <a:defRPr sz="3000"/>
            </a:lvl6pPr>
            <a:lvl7pPr>
              <a:defRPr sz="3000"/>
            </a:lvl7pPr>
            <a:lvl8pPr>
              <a:defRPr sz="3000"/>
            </a:lvl8pPr>
            <a:lvl9pPr>
              <a:defRPr sz="3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44762" y="7316152"/>
            <a:ext cx="4423767" cy="13554078"/>
          </a:xfrm>
        </p:spPr>
        <p:txBody>
          <a:bodyPr/>
          <a:lstStyle>
            <a:lvl1pPr marL="0" indent="0">
              <a:buNone/>
              <a:defRPr sz="2400"/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7514FD-8779-4635-8C69-0C702C2D0179}" type="datetimeFigureOut">
              <a:rPr kumimoji="1" lang="ja-JP" altLang="en-US" smtClean="0"/>
              <a:t>2019/11/25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360C4-19E6-43F7-B970-D18F8B7A2F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82435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2" y="1625812"/>
            <a:ext cx="4423767" cy="5690341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831087" y="3511307"/>
            <a:ext cx="6943725" cy="17330701"/>
          </a:xfrm>
        </p:spPr>
        <p:txBody>
          <a:bodyPr anchor="t"/>
          <a:lstStyle>
            <a:lvl1pPr marL="0" indent="0">
              <a:buNone/>
              <a:defRPr sz="4800"/>
            </a:lvl1pPr>
            <a:lvl2pPr marL="685800" indent="0">
              <a:buNone/>
              <a:defRPr sz="4200"/>
            </a:lvl2pPr>
            <a:lvl3pPr marL="1371600" indent="0">
              <a:buNone/>
              <a:defRPr sz="3600"/>
            </a:lvl3pPr>
            <a:lvl4pPr marL="2057400" indent="0">
              <a:buNone/>
              <a:defRPr sz="3000"/>
            </a:lvl4pPr>
            <a:lvl5pPr marL="2743200" indent="0">
              <a:buNone/>
              <a:defRPr sz="3000"/>
            </a:lvl5pPr>
            <a:lvl6pPr marL="3429000" indent="0">
              <a:buNone/>
              <a:defRPr sz="3000"/>
            </a:lvl6pPr>
            <a:lvl7pPr marL="4114800" indent="0">
              <a:buNone/>
              <a:defRPr sz="3000"/>
            </a:lvl7pPr>
            <a:lvl8pPr marL="4800600" indent="0">
              <a:buNone/>
              <a:defRPr sz="3000"/>
            </a:lvl8pPr>
            <a:lvl9pPr marL="5486400" indent="0">
              <a:buNone/>
              <a:defRPr sz="3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44762" y="7316152"/>
            <a:ext cx="4423767" cy="13554078"/>
          </a:xfrm>
        </p:spPr>
        <p:txBody>
          <a:bodyPr/>
          <a:lstStyle>
            <a:lvl1pPr marL="0" indent="0">
              <a:buNone/>
              <a:defRPr sz="2400"/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7514FD-8779-4635-8C69-0C702C2D0179}" type="datetimeFigureOut">
              <a:rPr kumimoji="1" lang="ja-JP" altLang="en-US" smtClean="0"/>
              <a:t>2019/11/25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360C4-19E6-43F7-B970-D18F8B7A2F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902767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42975" y="1298396"/>
            <a:ext cx="11830050" cy="47137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2975" y="6491956"/>
            <a:ext cx="11830050" cy="154734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42975" y="22603304"/>
            <a:ext cx="3086100" cy="12983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7514FD-8779-4635-8C69-0C702C2D0179}" type="datetimeFigureOut">
              <a:rPr kumimoji="1" lang="ja-JP" altLang="en-US" smtClean="0"/>
              <a:t>2019/11/25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43425" y="22603304"/>
            <a:ext cx="4629150" cy="12983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686925" y="22603304"/>
            <a:ext cx="3086100" cy="12983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6360C4-19E6-43F7-B970-D18F8B7A2F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645372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kumimoji="1"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kumimoji="1"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31A8ECD4-E93F-4846-B9BF-872BAB98C654}"/>
              </a:ext>
            </a:extLst>
          </p:cNvPr>
          <p:cNvSpPr txBox="1"/>
          <p:nvPr/>
        </p:nvSpPr>
        <p:spPr>
          <a:xfrm>
            <a:off x="2484843" y="4831854"/>
            <a:ext cx="8744174" cy="24037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ja-JP" sz="9600" dirty="0">
                <a:solidFill>
                  <a:srgbClr val="FFFFFF"/>
                </a:solidFill>
                <a:latin typeface="游ゴシック体 ボールド"/>
                <a:ea typeface="游ゴシック体 ボールド"/>
                <a:cs typeface="游ゴシック体 ボールド"/>
              </a:rPr>
              <a:t>12:00〜15:00</a:t>
            </a:r>
            <a:endParaRPr kumimoji="1" lang="ja-JP" altLang="en-US" sz="9600" dirty="0">
              <a:solidFill>
                <a:srgbClr val="FFFFFF"/>
              </a:solidFill>
              <a:latin typeface="游ゴシック体 ボールド"/>
              <a:ea typeface="游ゴシック体 ボールド"/>
              <a:cs typeface="游ゴシック体 ボールド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48FD8B90-C6DC-4B3D-AF5E-B1D582E2CA6D}"/>
              </a:ext>
            </a:extLst>
          </p:cNvPr>
          <p:cNvSpPr txBox="1"/>
          <p:nvPr/>
        </p:nvSpPr>
        <p:spPr>
          <a:xfrm>
            <a:off x="5425777" y="13773625"/>
            <a:ext cx="3255692" cy="20200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8000" dirty="0">
                <a:solidFill>
                  <a:srgbClr val="FFFFFF"/>
                </a:solidFill>
                <a:latin typeface="游ゴシック体 ボールド"/>
                <a:ea typeface="游ゴシック体 ボールド"/>
                <a:cs typeface="游ゴシック体 ボールド"/>
              </a:rPr>
              <a:t>A </a:t>
            </a:r>
            <a:r>
              <a:rPr lang="ja-JP" altLang="en-US" sz="6600" dirty="0">
                <a:solidFill>
                  <a:srgbClr val="FFFFFF"/>
                </a:solidFill>
                <a:latin typeface="游ゴシック体 ボールド"/>
                <a:ea typeface="游ゴシック体 ボールド"/>
                <a:cs typeface="游ゴシック体 ボールド"/>
              </a:rPr>
              <a:t>定</a:t>
            </a:r>
            <a:r>
              <a:rPr lang="en-US" altLang="ja-JP" sz="6600" dirty="0">
                <a:solidFill>
                  <a:srgbClr val="FFFFFF"/>
                </a:solidFill>
                <a:latin typeface="游ゴシック体 ボールド"/>
                <a:ea typeface="游ゴシック体 ボールド"/>
                <a:cs typeface="游ゴシック体 ボールド"/>
              </a:rPr>
              <a:t> </a:t>
            </a:r>
            <a:r>
              <a:rPr lang="ja-JP" altLang="en-US" sz="6600" dirty="0">
                <a:solidFill>
                  <a:srgbClr val="FFFFFF"/>
                </a:solidFill>
                <a:latin typeface="游ゴシック体 ボールド"/>
                <a:ea typeface="游ゴシック体 ボールド"/>
                <a:cs typeface="游ゴシック体 ボールド"/>
              </a:rPr>
              <a:t>食</a:t>
            </a:r>
            <a:endParaRPr kumimoji="1" lang="ja-JP" altLang="en-US" sz="6600" dirty="0">
              <a:solidFill>
                <a:srgbClr val="FFFFFF"/>
              </a:solidFill>
              <a:latin typeface="游ゴシック体 ボールド"/>
              <a:ea typeface="游ゴシック体 ボールド"/>
              <a:cs typeface="游ゴシック体 ボールド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A4B4904C-896D-43D8-8513-F106029BE9C4}"/>
              </a:ext>
            </a:extLst>
          </p:cNvPr>
          <p:cNvSpPr txBox="1"/>
          <p:nvPr/>
        </p:nvSpPr>
        <p:spPr>
          <a:xfrm>
            <a:off x="5425777" y="18054382"/>
            <a:ext cx="3255692" cy="18364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8000" dirty="0">
                <a:solidFill>
                  <a:srgbClr val="FFFFFF"/>
                </a:solidFill>
                <a:latin typeface="游ゴシック体 ボールド"/>
                <a:ea typeface="游ゴシック体 ボールド"/>
                <a:cs typeface="游ゴシック体 ボールド"/>
              </a:rPr>
              <a:t>B </a:t>
            </a:r>
            <a:r>
              <a:rPr lang="ja-JP" altLang="en-US" sz="6600" dirty="0">
                <a:solidFill>
                  <a:srgbClr val="FFFFFF"/>
                </a:solidFill>
                <a:latin typeface="游ゴシック体 ボールド"/>
                <a:ea typeface="游ゴシック体 ボールド"/>
                <a:cs typeface="游ゴシック体 ボールド"/>
              </a:rPr>
              <a:t>定</a:t>
            </a:r>
            <a:r>
              <a:rPr lang="en-US" altLang="ja-JP" sz="6600" dirty="0">
                <a:solidFill>
                  <a:srgbClr val="FFFFFF"/>
                </a:solidFill>
                <a:latin typeface="游ゴシック体 ボールド"/>
                <a:ea typeface="游ゴシック体 ボールド"/>
                <a:cs typeface="游ゴシック体 ボールド"/>
              </a:rPr>
              <a:t> </a:t>
            </a:r>
            <a:r>
              <a:rPr lang="ja-JP" altLang="en-US" sz="6600" dirty="0">
                <a:solidFill>
                  <a:srgbClr val="FFFFFF"/>
                </a:solidFill>
                <a:latin typeface="游ゴシック体 ボールド"/>
                <a:ea typeface="游ゴシック体 ボールド"/>
                <a:cs typeface="游ゴシック体 ボールド"/>
              </a:rPr>
              <a:t>食</a:t>
            </a:r>
            <a:endParaRPr kumimoji="1" lang="ja-JP" altLang="en-US" sz="6600" dirty="0">
              <a:solidFill>
                <a:srgbClr val="FFFFFF"/>
              </a:solidFill>
              <a:latin typeface="游ゴシック体 ボールド"/>
              <a:ea typeface="游ゴシック体 ボールド"/>
              <a:cs typeface="游ゴシック体 ボールド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27C0C3D3-B619-4DC7-83A9-BE0AC48B44EA}"/>
              </a:ext>
            </a:extLst>
          </p:cNvPr>
          <p:cNvSpPr txBox="1"/>
          <p:nvPr/>
        </p:nvSpPr>
        <p:spPr>
          <a:xfrm>
            <a:off x="2484843" y="15598022"/>
            <a:ext cx="8744174" cy="1836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8000" dirty="0">
                <a:solidFill>
                  <a:srgbClr val="FFFFFF"/>
                </a:solidFill>
                <a:latin typeface="游ゴシック体 ボールド"/>
                <a:ea typeface="游ゴシック体 ボールド"/>
                <a:cs typeface="游ゴシック体 ボールド"/>
              </a:rPr>
              <a:t>ハンバーグランチ</a:t>
            </a:r>
            <a:endParaRPr kumimoji="1" lang="ja-JP" altLang="en-US" sz="6600" dirty="0">
              <a:solidFill>
                <a:srgbClr val="FFFFFF"/>
              </a:solidFill>
              <a:latin typeface="游ゴシック体 ボールド"/>
              <a:ea typeface="游ゴシック体 ボールド"/>
              <a:cs typeface="游ゴシック体 ボールド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AEC4682E-0A9E-41B4-8A44-9F1A0AAA8DA1}"/>
              </a:ext>
            </a:extLst>
          </p:cNvPr>
          <p:cNvSpPr txBox="1"/>
          <p:nvPr/>
        </p:nvSpPr>
        <p:spPr>
          <a:xfrm>
            <a:off x="3598833" y="19890784"/>
            <a:ext cx="6627593" cy="1836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8000" dirty="0">
                <a:solidFill>
                  <a:srgbClr val="FFFFFF"/>
                </a:solidFill>
                <a:latin typeface="游ゴシック体 ボールド"/>
                <a:ea typeface="游ゴシック体 ボールド"/>
                <a:cs typeface="游ゴシック体 ボールド"/>
              </a:rPr>
              <a:t>パスタランチ</a:t>
            </a:r>
            <a:endParaRPr kumimoji="1" lang="ja-JP" altLang="en-US" sz="6600" dirty="0">
              <a:solidFill>
                <a:srgbClr val="FFFFFF"/>
              </a:solidFill>
              <a:latin typeface="游ゴシック体 ボールド"/>
              <a:ea typeface="游ゴシック体 ボールド"/>
              <a:cs typeface="游ゴシック体 ボールド"/>
            </a:endParaRPr>
          </a:p>
        </p:txBody>
      </p:sp>
    </p:spTree>
    <p:extLst>
      <p:ext uri="{BB962C8B-B14F-4D97-AF65-F5344CB8AC3E}">
        <p14:creationId xmlns:p14="http://schemas.microsoft.com/office/powerpoint/2010/main" val="33862627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ds_P0002_lunch-wood.pptx" id="{93F2D7D6-3319-42F8-A1FA-A14D3737A5D5}" vid="{DB891137-C960-4B60-8300-B8858FFDBF3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</TotalTime>
  <Words>9</Words>
  <Application>Microsoft Office PowerPoint</Application>
  <PresentationFormat>ユーザー設定</PresentationFormat>
  <Paragraphs>5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游ゴシック体 ボールド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TTDESIGN</dc:creator>
  <cp:lastModifiedBy>TTDESIGN</cp:lastModifiedBy>
  <cp:revision>2</cp:revision>
  <dcterms:created xsi:type="dcterms:W3CDTF">2019-11-25T07:58:22Z</dcterms:created>
  <dcterms:modified xsi:type="dcterms:W3CDTF">2019-11-25T08:11:00Z</dcterms:modified>
</cp:coreProperties>
</file>