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24387175" cy="13716000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320">
          <p15:clr>
            <a:srgbClr val="A4A3A4"/>
          </p15:clr>
        </p15:guide>
        <p15:guide id="2" pos="768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157" autoAdjust="0"/>
    <p:restoredTop sz="94674"/>
  </p:normalViewPr>
  <p:slideViewPr>
    <p:cSldViewPr snapToGrid="0" snapToObjects="1">
      <p:cViewPr varScale="1">
        <p:scale>
          <a:sx n="62" d="100"/>
          <a:sy n="62" d="100"/>
        </p:scale>
        <p:origin x="1040" y="200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0C4711-BDAC-5A4A-A9F7-39E5BC4A1F6C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EE9817-FD54-8B4D-B556-03CBF4717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742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EE9817-FD54-8B4D-B556-03CBF4717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531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49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5830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218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710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  <a:prstGeom prst="rect">
            <a:avLst/>
          </a:prstGeo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1399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60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5323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9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444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  <a:prstGeom prst="rect">
            <a:avLst/>
          </a:prstGeo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7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2019/1/19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550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cafe_template_01_横型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4384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4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/>
          <p:cNvSpPr txBox="1"/>
          <p:nvPr/>
        </p:nvSpPr>
        <p:spPr>
          <a:xfrm>
            <a:off x="9148249" y="4953251"/>
            <a:ext cx="611066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s-IS" altLang="ja-JP" sz="3600" kern="12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11</a:t>
            </a:r>
            <a:r>
              <a:rPr lang="ja-JP" altLang="is-IS" sz="3600" kern="12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：</a:t>
            </a:r>
            <a:r>
              <a:rPr lang="is-IS" altLang="ja-JP" sz="3600" kern="12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00〜15:00</a:t>
            </a:r>
            <a:r>
              <a:rPr lang="ja-JP" altLang="is-IS" sz="3600" kern="12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（</a:t>
            </a:r>
            <a:r>
              <a:rPr lang="is-IS" altLang="ja-JP" sz="3600" kern="12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LO14:30</a:t>
            </a:r>
            <a:r>
              <a:rPr lang="ja-JP" altLang="is-IS" sz="3600" kern="12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）</a:t>
            </a:r>
            <a:endParaRPr kumimoji="1" lang="ja-JP" altLang="en-US" sz="3600" kern="12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6489346" y="6628286"/>
            <a:ext cx="10846125" cy="4914166"/>
          </a:xfrm>
          <a:prstGeom prst="rect">
            <a:avLst/>
          </a:prstGeom>
          <a:noFill/>
        </p:spPr>
        <p:txBody>
          <a:bodyPr wrap="square" numCol="1" spcCol="360000" rtlCol="0">
            <a:spAutoFit/>
          </a:bodyPr>
          <a:lstStyle/>
          <a:p>
            <a:pPr>
              <a:lnSpc>
                <a:spcPct val="200000"/>
              </a:lnSpc>
            </a:pPr>
            <a:r>
              <a:rPr lang="ja-JP" altLang="en-US" sz="4000" kern="12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手ごね煮込みハンバーグ　￥</a:t>
            </a:r>
            <a:r>
              <a:rPr lang="en-US" altLang="ja-JP" sz="4000" kern="12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850</a:t>
            </a:r>
          </a:p>
          <a:p>
            <a:pPr>
              <a:lnSpc>
                <a:spcPct val="200000"/>
              </a:lnSpc>
            </a:pPr>
            <a:r>
              <a:rPr lang="ja-JP" altLang="en-US" sz="4000" kern="12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ほうれん草とチキンのクリームパスタ　￥</a:t>
            </a:r>
            <a:r>
              <a:rPr lang="en-US" altLang="ja-JP" sz="4000" kern="12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800</a:t>
            </a:r>
          </a:p>
          <a:p>
            <a:pPr>
              <a:lnSpc>
                <a:spcPct val="200000"/>
              </a:lnSpc>
            </a:pPr>
            <a:r>
              <a:rPr lang="ja-JP" altLang="en-US" sz="4000" kern="12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ふわふわ卵のオムライス　￥</a:t>
            </a:r>
            <a:r>
              <a:rPr lang="en-US" altLang="ja-JP" sz="4000" kern="12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850</a:t>
            </a:r>
          </a:p>
          <a:p>
            <a:pPr>
              <a:lnSpc>
                <a:spcPct val="200000"/>
              </a:lnSpc>
            </a:pPr>
            <a:r>
              <a:rPr lang="ja-JP" altLang="en-US" sz="4000" kern="12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チーズたっぷり半熟卵のドリア　￥</a:t>
            </a:r>
            <a:r>
              <a:rPr lang="en-US" altLang="ja-JP" sz="4000" kern="1200" dirty="0" smtClean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850</a:t>
            </a:r>
            <a:endParaRPr kumimoji="1" lang="ja-JP" altLang="en-US" sz="4000" kern="12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</p:spTree>
    <p:extLst>
      <p:ext uri="{BB962C8B-B14F-4D97-AF65-F5344CB8AC3E}">
        <p14:creationId xmlns:p14="http://schemas.microsoft.com/office/powerpoint/2010/main" val="2983665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10</Words>
  <Application>Microsoft Macintosh PowerPoint</Application>
  <PresentationFormat>ユーザー設定</PresentationFormat>
  <Paragraphs>6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Arial</vt:lpstr>
      <vt:lpstr>Calibri</vt:lpstr>
      <vt:lpstr>ＭＳ Ｐゴシック</vt:lpstr>
      <vt:lpstr>游ゴシック体 ボールド</vt:lpstr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osamu takayama</cp:lastModifiedBy>
  <cp:revision>5</cp:revision>
  <dcterms:created xsi:type="dcterms:W3CDTF">2018-11-22T07:31:35Z</dcterms:created>
  <dcterms:modified xsi:type="dcterms:W3CDTF">2019-01-19T08:49:50Z</dcterms:modified>
</cp:coreProperties>
</file>

<file path=docProps/thumbnail.jpeg>
</file>