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744" y="-120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cafe_template_01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140334" y="5781018"/>
            <a:ext cx="8411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altLang="ja-JP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11</a:t>
            </a:r>
            <a:r>
              <a:rPr lang="ja-JP" altLang="is-IS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：</a:t>
            </a:r>
            <a:r>
              <a:rPr lang="is-IS" altLang="ja-JP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00〜15:00</a:t>
            </a:r>
            <a:r>
              <a:rPr lang="ja-JP" altLang="is-IS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（</a:t>
            </a:r>
            <a:r>
              <a:rPr lang="is-IS" altLang="ja-JP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LO14:30</a:t>
            </a:r>
            <a:r>
              <a:rPr lang="ja-JP" altLang="is-IS" sz="48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）</a:t>
            </a:r>
            <a:endParaRPr kumimoji="1" lang="ja-JP" altLang="en-US" sz="48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08799" y="7819206"/>
            <a:ext cx="10846125" cy="4914166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手ごね煮込みハンバーグ　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</a:p>
          <a:p>
            <a:pPr>
              <a:lnSpc>
                <a:spcPct val="20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ほうれん草とチキンのクリームパスタ　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800</a:t>
            </a:r>
          </a:p>
          <a:p>
            <a:pPr>
              <a:lnSpc>
                <a:spcPct val="20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ふわふわ卵のオムライス　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</a:p>
          <a:p>
            <a:pPr>
              <a:lnSpc>
                <a:spcPct val="20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チーズたっぷり半熟卵のドリア　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850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Macintosh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3</cp:revision>
  <dcterms:created xsi:type="dcterms:W3CDTF">2018-11-22T07:41:50Z</dcterms:created>
  <dcterms:modified xsi:type="dcterms:W3CDTF">2019-01-07T07:59:38Z</dcterms:modified>
</cp:coreProperties>
</file>